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media1.mov" ContentType="video/unknown"/>
  <Override PartName="/ppt/media/image11.jpeg" ContentType="image/jpeg"/>
  <Override PartName="/ppt/media/image1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Daytona Pro Light"/>
        <a:ea typeface="Daytona Pro Light"/>
        <a:cs typeface="Daytona Pro Light"/>
        <a:sym typeface="Daytona Pro Light"/>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Daytona Pro Light"/>
        <a:ea typeface="Daytona Pro Light"/>
        <a:cs typeface="Daytona Pro Light"/>
        <a:sym typeface="Daytona Pro Light"/>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Daytona Pro Light"/>
        <a:ea typeface="Daytona Pro Light"/>
        <a:cs typeface="Daytona Pro Light"/>
        <a:sym typeface="Daytona Pro Light"/>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Daytona Pro Light"/>
        <a:ea typeface="Daytona Pro Light"/>
        <a:cs typeface="Daytona Pro Light"/>
        <a:sym typeface="Daytona Pro Light"/>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Daytona Pro Light"/>
        <a:ea typeface="Daytona Pro Light"/>
        <a:cs typeface="Daytona Pro Light"/>
        <a:sym typeface="Daytona Pro Light"/>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Daytona Pro Light"/>
        <a:ea typeface="Daytona Pro Light"/>
        <a:cs typeface="Daytona Pro Light"/>
        <a:sym typeface="Daytona Pro Light"/>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Daytona Pro Light"/>
        <a:ea typeface="Daytona Pro Light"/>
        <a:cs typeface="Daytona Pro Light"/>
        <a:sym typeface="Daytona Pro Light"/>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Daytona Pro Light"/>
        <a:ea typeface="Daytona Pro Light"/>
        <a:cs typeface="Daytona Pro Light"/>
        <a:sym typeface="Daytona Pro Light"/>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Daytona Pro Light"/>
        <a:ea typeface="Daytona Pro Light"/>
        <a:cs typeface="Daytona Pro Light"/>
        <a:sym typeface="Daytona Pro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Daytona Pro Light"/>
          <a:ea typeface="Daytona Pro Light"/>
          <a:cs typeface="Daytona Pro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CACE"/>
          </a:solidFill>
        </a:fill>
      </a:tcStyle>
    </a:wholeTbl>
    <a:band2H>
      <a:tcTxStyle b="def" i="def"/>
      <a:tcStyle>
        <a:tcBdr/>
        <a:fill>
          <a:solidFill>
            <a:srgbClr val="E7E6E8"/>
          </a:solidFill>
        </a:fill>
      </a:tcStyle>
    </a:band2H>
    <a:firstCol>
      <a:tcTxStyle b="on" i="off">
        <a:font>
          <a:latin typeface="Daytona Pro Light"/>
          <a:ea typeface="Daytona Pro Light"/>
          <a:cs typeface="Daytona Pr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Daytona Pro Light"/>
          <a:ea typeface="Daytona Pro Light"/>
          <a:cs typeface="Daytona Pro Ligh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Daytona Pro Light"/>
          <a:ea typeface="Daytona Pro Light"/>
          <a:cs typeface="Daytona Pr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Daytona Pro Light"/>
          <a:ea typeface="Daytona Pro Light"/>
          <a:cs typeface="Daytona Pro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9CACA"/>
          </a:solidFill>
        </a:fill>
      </a:tcStyle>
    </a:wholeTbl>
    <a:band2H>
      <a:tcTxStyle b="def" i="def"/>
      <a:tcStyle>
        <a:tcBdr/>
        <a:fill>
          <a:solidFill>
            <a:srgbClr val="FCE6E6"/>
          </a:solidFill>
        </a:fill>
      </a:tcStyle>
    </a:band2H>
    <a:firstCol>
      <a:tcTxStyle b="on" i="off">
        <a:font>
          <a:latin typeface="Daytona Pro Light"/>
          <a:ea typeface="Daytona Pro Light"/>
          <a:cs typeface="Daytona Pr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Daytona Pro Light"/>
          <a:ea typeface="Daytona Pro Light"/>
          <a:cs typeface="Daytona Pro Ligh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Daytona Pro Light"/>
          <a:ea typeface="Daytona Pro Light"/>
          <a:cs typeface="Daytona Pr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Daytona Pro Light"/>
          <a:ea typeface="Daytona Pro Light"/>
          <a:cs typeface="Daytona Pro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F4FF"/>
          </a:solidFill>
        </a:fill>
      </a:tcStyle>
    </a:wholeTbl>
    <a:band2H>
      <a:tcTxStyle b="def" i="def"/>
      <a:tcStyle>
        <a:tcBdr/>
        <a:fill>
          <a:solidFill>
            <a:srgbClr val="E6F9FF"/>
          </a:solidFill>
        </a:fill>
      </a:tcStyle>
    </a:band2H>
    <a:firstCol>
      <a:tcTxStyle b="on" i="off">
        <a:font>
          <a:latin typeface="Daytona Pro Light"/>
          <a:ea typeface="Daytona Pro Light"/>
          <a:cs typeface="Daytona Pr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Daytona Pro Light"/>
          <a:ea typeface="Daytona Pro Light"/>
          <a:cs typeface="Daytona Pro Ligh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Daytona Pro Light"/>
          <a:ea typeface="Daytona Pro Light"/>
          <a:cs typeface="Daytona Pr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Daytona Pro Light"/>
          <a:ea typeface="Daytona Pro Light"/>
          <a:cs typeface="Daytona Pro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Daytona Pro Light"/>
          <a:ea typeface="Daytona Pro Light"/>
          <a:cs typeface="Daytona Pro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Daytona Pro Light"/>
          <a:ea typeface="Daytona Pro Light"/>
          <a:cs typeface="Daytona Pro Light"/>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Daytona Pro Light"/>
          <a:ea typeface="Daytona Pro Light"/>
          <a:cs typeface="Daytona Pro Light"/>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Daytona Pro Light"/>
          <a:ea typeface="Daytona Pro Light"/>
          <a:cs typeface="Daytona Pro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Daytona Pro Light"/>
          <a:ea typeface="Daytona Pro Light"/>
          <a:cs typeface="Daytona Pr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Daytona Pro Light"/>
          <a:ea typeface="Daytona Pro Light"/>
          <a:cs typeface="Daytona Pro Light"/>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Daytona Pro Light"/>
          <a:ea typeface="Daytona Pro Light"/>
          <a:cs typeface="Daytona Pro Light"/>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Daytona Pro Light"/>
          <a:ea typeface="Daytona Pro Light"/>
          <a:cs typeface="Daytona Pro Ligh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Daytona Pro Light"/>
          <a:ea typeface="Daytona Pro Light"/>
          <a:cs typeface="Daytona Pro Ligh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Daytona Pro Light"/>
          <a:ea typeface="Daytona Pro Light"/>
          <a:cs typeface="Daytona Pro Light"/>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Daytona Pro Light"/>
          <a:ea typeface="Daytona Pro Light"/>
          <a:cs typeface="Daytona Pro Ligh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425" name="Shape 425"/>
          <p:cNvSpPr/>
          <p:nvPr>
            <p:ph type="sldImg"/>
          </p:nvPr>
        </p:nvSpPr>
        <p:spPr>
          <a:xfrm>
            <a:off x="1143000" y="685800"/>
            <a:ext cx="4572000" cy="3429000"/>
          </a:xfrm>
          <a:prstGeom prst="rect">
            <a:avLst/>
          </a:prstGeom>
        </p:spPr>
        <p:txBody>
          <a:bodyPr/>
          <a:lstStyle/>
          <a:p>
            <a:pPr/>
          </a:p>
        </p:txBody>
      </p:sp>
      <p:sp>
        <p:nvSpPr>
          <p:cNvPr id="426" name="Shape 42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p:spTree>
      <p:nvGrpSpPr>
        <p:cNvPr id="1" name=""/>
        <p:cNvGrpSpPr/>
        <p:nvPr/>
      </p:nvGrpSpPr>
      <p:grpSpPr>
        <a:xfrm>
          <a:off x="0" y="0"/>
          <a:ext cx="0" cy="0"/>
          <a:chOff x="0" y="0"/>
          <a:chExt cx="0" cy="0"/>
        </a:xfrm>
      </p:grpSpPr>
      <p:pic>
        <p:nvPicPr>
          <p:cNvPr id="12" name="Graphic 4" descr="Graphic 4"/>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3" name="Click to add title"/>
          <p:cNvSpPr txBox="1"/>
          <p:nvPr>
            <p:ph type="title" hasCustomPrompt="1"/>
          </p:nvPr>
        </p:nvSpPr>
        <p:spPr>
          <a:xfrm>
            <a:off x="825674" y="1327758"/>
            <a:ext cx="4989629" cy="1929507"/>
          </a:xfrm>
          <a:prstGeom prst="rect">
            <a:avLst/>
          </a:prstGeom>
        </p:spPr>
        <p:txBody>
          <a:bodyPr anchor="b"/>
          <a:lstStyle>
            <a:lvl1pPr algn="l"/>
          </a:lstStyle>
          <a:p>
            <a:pPr/>
            <a:r>
              <a:t>Click to add title</a:t>
            </a:r>
          </a:p>
        </p:txBody>
      </p:sp>
      <p:sp>
        <p:nvSpPr>
          <p:cNvPr id="14" name="Body Level One…"/>
          <p:cNvSpPr txBox="1"/>
          <p:nvPr>
            <p:ph type="body" sz="quarter" idx="1" hasCustomPrompt="1"/>
          </p:nvPr>
        </p:nvSpPr>
        <p:spPr>
          <a:xfrm>
            <a:off x="838933" y="3257263"/>
            <a:ext cx="4989629" cy="816023"/>
          </a:xfrm>
          <a:prstGeom prst="rect">
            <a:avLst/>
          </a:prstGeom>
        </p:spPr>
        <p:txBody>
          <a:bodyPr>
            <a:normAutofit fontScale="100000" lnSpcReduction="0"/>
          </a:bodyPr>
          <a:lstStyle>
            <a:lvl1pPr marL="0" indent="0">
              <a:buSzTx/>
              <a:buFontTx/>
              <a:buNone/>
              <a:defRPr sz="1800">
                <a:solidFill>
                  <a:srgbClr val="FFFFFF"/>
                </a:solidFill>
              </a:defRPr>
            </a:lvl1pPr>
            <a:lvl2pPr marL="628650" indent="-171450">
              <a:buFontTx/>
              <a:defRPr sz="1800">
                <a:solidFill>
                  <a:srgbClr val="FFFFFF"/>
                </a:solidFill>
              </a:defRPr>
            </a:lvl2pPr>
            <a:lvl3pPr marL="1120139" indent="-205739">
              <a:buFontTx/>
              <a:defRPr sz="1800">
                <a:solidFill>
                  <a:srgbClr val="FFFFFF"/>
                </a:solidFill>
              </a:defRPr>
            </a:lvl3pPr>
            <a:lvl4pPr marL="1600200" indent="-228600">
              <a:buFontTx/>
              <a:defRPr sz="1800">
                <a:solidFill>
                  <a:srgbClr val="FFFFFF"/>
                </a:solidFill>
              </a:defRPr>
            </a:lvl4pPr>
            <a:lvl5pPr marL="2057400" indent="-228600">
              <a:buFontTx/>
              <a:defRPr sz="1800">
                <a:solidFill>
                  <a:srgbClr val="FFFFFF"/>
                </a:solidFill>
              </a:defRPr>
            </a:lvl5pPr>
          </a:lstStyle>
          <a:p>
            <a:pPr/>
            <a:r>
              <a:t>Click to add subtitle</a:t>
            </a:r>
          </a:p>
          <a:p>
            <a:pPr lvl="1"/>
            <a:r>
              <a:t/>
            </a:r>
          </a:p>
          <a:p>
            <a:pPr lvl="2"/>
            <a:r>
              <a:t/>
            </a:r>
          </a:p>
          <a:p>
            <a:pPr lvl="3"/>
            <a:r>
              <a:t/>
            </a:r>
          </a:p>
          <a:p>
            <a:pPr lvl="4"/>
            <a:r>
              <a:t/>
            </a:r>
          </a:p>
        </p:txBody>
      </p:sp>
      <p:sp>
        <p:nvSpPr>
          <p:cNvPr id="1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arket Opportunity Comparison">
    <p:spTree>
      <p:nvGrpSpPr>
        <p:cNvPr id="1" name=""/>
        <p:cNvGrpSpPr/>
        <p:nvPr/>
      </p:nvGrpSpPr>
      <p:grpSpPr>
        <a:xfrm>
          <a:off x="0" y="0"/>
          <a:ext cx="0" cy="0"/>
          <a:chOff x="0" y="0"/>
          <a:chExt cx="0" cy="0"/>
        </a:xfrm>
      </p:grpSpPr>
      <p:pic>
        <p:nvPicPr>
          <p:cNvPr id="141" name="Graphic 36" descr="Graphic 36"/>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42" name="Click to add title"/>
          <p:cNvSpPr txBox="1"/>
          <p:nvPr>
            <p:ph type="title" hasCustomPrompt="1"/>
          </p:nvPr>
        </p:nvSpPr>
        <p:spPr>
          <a:xfrm>
            <a:off x="5029799" y="1377875"/>
            <a:ext cx="5097429" cy="918378"/>
          </a:xfrm>
          <a:prstGeom prst="rect">
            <a:avLst/>
          </a:prstGeom>
        </p:spPr>
        <p:txBody>
          <a:bodyPr/>
          <a:lstStyle>
            <a:lvl1pPr>
              <a:defRPr sz="2800">
                <a:solidFill>
                  <a:srgbClr val="FFFFFF"/>
                </a:solidFill>
              </a:defRPr>
            </a:lvl1pPr>
          </a:lstStyle>
          <a:p>
            <a:pPr/>
            <a:r>
              <a:t>Click to add title</a:t>
            </a:r>
          </a:p>
        </p:txBody>
      </p:sp>
      <p:sp>
        <p:nvSpPr>
          <p:cNvPr id="143" name="Body Level One…"/>
          <p:cNvSpPr txBox="1"/>
          <p:nvPr>
            <p:ph type="body" sz="quarter" idx="1" hasCustomPrompt="1"/>
          </p:nvPr>
        </p:nvSpPr>
        <p:spPr>
          <a:xfrm>
            <a:off x="2535011" y="2724048"/>
            <a:ext cx="1786462" cy="1072346"/>
          </a:xfrm>
          <a:prstGeom prst="rect">
            <a:avLst/>
          </a:prstGeom>
        </p:spPr>
        <p:txBody>
          <a:bodyPr anchor="ctr">
            <a:normAutofit fontScale="100000" lnSpcReduction="0"/>
          </a:bodyPr>
          <a:lstStyle>
            <a:lvl1pPr marL="0" indent="0">
              <a:buSzTx/>
              <a:buFontTx/>
              <a:buNone/>
              <a:defRPr b="1" cap="all" spc="400" sz="5400">
                <a:solidFill>
                  <a:schemeClr val="accent6"/>
                </a:solidFill>
                <a:latin typeface="Century Gothic"/>
                <a:ea typeface="Century Gothic"/>
                <a:cs typeface="Century Gothic"/>
                <a:sym typeface="Century Gothic"/>
              </a:defRPr>
            </a:lvl1pPr>
            <a:lvl2pPr marL="971550" indent="-514350">
              <a:buFontTx/>
              <a:defRPr b="1" cap="all" spc="400" sz="5400">
                <a:solidFill>
                  <a:schemeClr val="accent6"/>
                </a:solidFill>
                <a:latin typeface="Century Gothic"/>
                <a:ea typeface="Century Gothic"/>
                <a:cs typeface="Century Gothic"/>
                <a:sym typeface="Century Gothic"/>
              </a:defRPr>
            </a:lvl2pPr>
            <a:lvl3pPr marL="1531619" indent="-617219">
              <a:buFontTx/>
              <a:defRPr b="1" cap="all" spc="400" sz="5400">
                <a:solidFill>
                  <a:schemeClr val="accent6"/>
                </a:solidFill>
                <a:latin typeface="Century Gothic"/>
                <a:ea typeface="Century Gothic"/>
                <a:cs typeface="Century Gothic"/>
                <a:sym typeface="Century Gothic"/>
              </a:defRPr>
            </a:lvl3pPr>
            <a:lvl4pPr marL="2057400" indent="-685800">
              <a:buFontTx/>
              <a:defRPr b="1" cap="all" spc="400" sz="5400">
                <a:solidFill>
                  <a:schemeClr val="accent6"/>
                </a:solidFill>
                <a:latin typeface="Century Gothic"/>
                <a:ea typeface="Century Gothic"/>
                <a:cs typeface="Century Gothic"/>
                <a:sym typeface="Century Gothic"/>
              </a:defRPr>
            </a:lvl4pPr>
            <a:lvl5pPr marL="2514600" indent="-685800">
              <a:buFontTx/>
              <a:defRPr b="1" cap="all" spc="400" sz="5400">
                <a:solidFill>
                  <a:schemeClr val="accent6"/>
                </a:solidFill>
                <a:latin typeface="Century Gothic"/>
                <a:ea typeface="Century Gothic"/>
                <a:cs typeface="Century Gothic"/>
                <a:sym typeface="Century Gothic"/>
              </a:defRPr>
            </a:lvl5pPr>
          </a:lstStyle>
          <a:p>
            <a:pPr/>
            <a:r>
              <a:t>text</a:t>
            </a:r>
          </a:p>
          <a:p>
            <a:pPr lvl="1"/>
            <a:r>
              <a:t/>
            </a:r>
          </a:p>
          <a:p>
            <a:pPr lvl="2"/>
            <a:r>
              <a:t/>
            </a:r>
          </a:p>
          <a:p>
            <a:pPr lvl="3"/>
            <a:r>
              <a:t/>
            </a:r>
          </a:p>
          <a:p>
            <a:pPr lvl="4"/>
            <a:r>
              <a:t/>
            </a:r>
          </a:p>
        </p:txBody>
      </p:sp>
      <p:sp>
        <p:nvSpPr>
          <p:cNvPr id="144" name="Text Placeholder 14"/>
          <p:cNvSpPr/>
          <p:nvPr>
            <p:ph type="body" sz="quarter" idx="21" hasCustomPrompt="1"/>
          </p:nvPr>
        </p:nvSpPr>
        <p:spPr>
          <a:xfrm>
            <a:off x="4267208" y="2930880"/>
            <a:ext cx="3639906" cy="387747"/>
          </a:xfrm>
          <a:prstGeom prst="rect">
            <a:avLst/>
          </a:prstGeom>
        </p:spPr>
        <p:txBody>
          <a:bodyPr>
            <a:normAutofit fontScale="100000" lnSpcReduction="0"/>
          </a:bodyPr>
          <a:lstStyle>
            <a:lvl1pPr marL="0" indent="0">
              <a:buSzTx/>
              <a:buFontTx/>
              <a:buNone/>
              <a:defRPr spc="200" sz="1800">
                <a:solidFill>
                  <a:srgbClr val="FFFFFF"/>
                </a:solidFill>
              </a:defRPr>
            </a:lvl1pPr>
          </a:lstStyle>
          <a:p>
            <a:pPr/>
            <a:r>
              <a:t>Add subtitle</a:t>
            </a:r>
          </a:p>
        </p:txBody>
      </p:sp>
      <p:sp>
        <p:nvSpPr>
          <p:cNvPr id="145" name="Text Placeholder 14"/>
          <p:cNvSpPr/>
          <p:nvPr>
            <p:ph type="body" sz="quarter" idx="22" hasCustomPrompt="1"/>
          </p:nvPr>
        </p:nvSpPr>
        <p:spPr>
          <a:xfrm>
            <a:off x="4267208" y="3282057"/>
            <a:ext cx="3639906" cy="481782"/>
          </a:xfrm>
          <a:prstGeom prst="rect">
            <a:avLst/>
          </a:prstGeom>
        </p:spPr>
        <p:txBody>
          <a:bodyPr>
            <a:normAutofit fontScale="100000" lnSpcReduction="0"/>
          </a:bodyPr>
          <a:lstStyle>
            <a:lvl1pPr marL="0" indent="0">
              <a:buSzTx/>
              <a:buFontTx/>
              <a:buNone/>
              <a:defRPr spc="200" sz="1400">
                <a:solidFill>
                  <a:srgbClr val="FFFFFF"/>
                </a:solidFill>
              </a:defRPr>
            </a:lvl1pPr>
          </a:lstStyle>
          <a:p>
            <a:pPr/>
            <a:r>
              <a:t>Add subtitle</a:t>
            </a:r>
          </a:p>
        </p:txBody>
      </p:sp>
      <p:sp>
        <p:nvSpPr>
          <p:cNvPr id="146" name="Text Placeholder 10"/>
          <p:cNvSpPr/>
          <p:nvPr>
            <p:ph type="body" sz="quarter" idx="23" hasCustomPrompt="1"/>
          </p:nvPr>
        </p:nvSpPr>
        <p:spPr>
          <a:xfrm>
            <a:off x="2535011" y="3882118"/>
            <a:ext cx="1786461" cy="1072346"/>
          </a:xfrm>
          <a:prstGeom prst="rect">
            <a:avLst/>
          </a:prstGeom>
        </p:spPr>
        <p:txBody>
          <a:bodyPr anchor="ctr">
            <a:normAutofit fontScale="100000" lnSpcReduction="0"/>
          </a:bodyPr>
          <a:lstStyle>
            <a:lvl1pPr marL="0" indent="0">
              <a:buSzTx/>
              <a:buFontTx/>
              <a:buNone/>
              <a:defRPr b="1" cap="all" spc="400" sz="5400">
                <a:solidFill>
                  <a:schemeClr val="accent6"/>
                </a:solidFill>
                <a:latin typeface="Century Gothic"/>
                <a:ea typeface="Century Gothic"/>
                <a:cs typeface="Century Gothic"/>
                <a:sym typeface="Century Gothic"/>
              </a:defRPr>
            </a:lvl1pPr>
          </a:lstStyle>
          <a:p>
            <a:pPr/>
            <a:r>
              <a:t>text</a:t>
            </a:r>
          </a:p>
        </p:txBody>
      </p:sp>
      <p:sp>
        <p:nvSpPr>
          <p:cNvPr id="147" name="Text Placeholder 14"/>
          <p:cNvSpPr/>
          <p:nvPr>
            <p:ph type="body" sz="quarter" idx="24" hasCustomPrompt="1"/>
          </p:nvPr>
        </p:nvSpPr>
        <p:spPr>
          <a:xfrm>
            <a:off x="4267208" y="4097256"/>
            <a:ext cx="3639906" cy="387747"/>
          </a:xfrm>
          <a:prstGeom prst="rect">
            <a:avLst/>
          </a:prstGeom>
        </p:spPr>
        <p:txBody>
          <a:bodyPr>
            <a:normAutofit fontScale="100000" lnSpcReduction="0"/>
          </a:bodyPr>
          <a:lstStyle>
            <a:lvl1pPr marL="0" indent="0">
              <a:buSzTx/>
              <a:buFontTx/>
              <a:buNone/>
              <a:defRPr spc="200" sz="1800">
                <a:solidFill>
                  <a:srgbClr val="FFFFFF"/>
                </a:solidFill>
              </a:defRPr>
            </a:lvl1pPr>
          </a:lstStyle>
          <a:p>
            <a:pPr/>
            <a:r>
              <a:t>Add subtitle</a:t>
            </a:r>
          </a:p>
        </p:txBody>
      </p:sp>
      <p:sp>
        <p:nvSpPr>
          <p:cNvPr id="148" name="Text Placeholder 14"/>
          <p:cNvSpPr/>
          <p:nvPr>
            <p:ph type="body" sz="quarter" idx="25" hasCustomPrompt="1"/>
          </p:nvPr>
        </p:nvSpPr>
        <p:spPr>
          <a:xfrm>
            <a:off x="4267208" y="4448433"/>
            <a:ext cx="3639906" cy="481782"/>
          </a:xfrm>
          <a:prstGeom prst="rect">
            <a:avLst/>
          </a:prstGeom>
        </p:spPr>
        <p:txBody>
          <a:bodyPr>
            <a:normAutofit fontScale="100000" lnSpcReduction="0"/>
          </a:bodyPr>
          <a:lstStyle>
            <a:lvl1pPr marL="0" indent="0">
              <a:buSzTx/>
              <a:buFontTx/>
              <a:buNone/>
              <a:defRPr spc="200" sz="1400">
                <a:solidFill>
                  <a:srgbClr val="FFFFFF"/>
                </a:solidFill>
              </a:defRPr>
            </a:lvl1pPr>
          </a:lstStyle>
          <a:p>
            <a:pPr/>
            <a:r>
              <a:t>Add subtitle</a:t>
            </a:r>
          </a:p>
        </p:txBody>
      </p:sp>
      <p:sp>
        <p:nvSpPr>
          <p:cNvPr id="149" name="Text Placeholder 10"/>
          <p:cNvSpPr/>
          <p:nvPr>
            <p:ph type="body" sz="quarter" idx="26" hasCustomPrompt="1"/>
          </p:nvPr>
        </p:nvSpPr>
        <p:spPr>
          <a:xfrm>
            <a:off x="2535011" y="5046626"/>
            <a:ext cx="1786461" cy="1072346"/>
          </a:xfrm>
          <a:prstGeom prst="rect">
            <a:avLst/>
          </a:prstGeom>
        </p:spPr>
        <p:txBody>
          <a:bodyPr anchor="ctr">
            <a:normAutofit fontScale="100000" lnSpcReduction="0"/>
          </a:bodyPr>
          <a:lstStyle>
            <a:lvl1pPr marL="0" indent="0">
              <a:buSzTx/>
              <a:buFontTx/>
              <a:buNone/>
              <a:defRPr b="1" cap="all" spc="400" sz="5400">
                <a:solidFill>
                  <a:schemeClr val="accent6"/>
                </a:solidFill>
                <a:latin typeface="Century Gothic"/>
                <a:ea typeface="Century Gothic"/>
                <a:cs typeface="Century Gothic"/>
                <a:sym typeface="Century Gothic"/>
              </a:defRPr>
            </a:lvl1pPr>
          </a:lstStyle>
          <a:p>
            <a:pPr/>
            <a:r>
              <a:t>text</a:t>
            </a:r>
          </a:p>
        </p:txBody>
      </p:sp>
      <p:sp>
        <p:nvSpPr>
          <p:cNvPr id="150" name="Text Placeholder 14"/>
          <p:cNvSpPr/>
          <p:nvPr>
            <p:ph type="body" sz="quarter" idx="27" hasCustomPrompt="1"/>
          </p:nvPr>
        </p:nvSpPr>
        <p:spPr>
          <a:xfrm>
            <a:off x="4258729" y="5267188"/>
            <a:ext cx="3639906" cy="387747"/>
          </a:xfrm>
          <a:prstGeom prst="rect">
            <a:avLst/>
          </a:prstGeom>
        </p:spPr>
        <p:txBody>
          <a:bodyPr>
            <a:normAutofit fontScale="100000" lnSpcReduction="0"/>
          </a:bodyPr>
          <a:lstStyle>
            <a:lvl1pPr marL="0" indent="0">
              <a:buSzTx/>
              <a:buFontTx/>
              <a:buNone/>
              <a:defRPr spc="200" sz="1800">
                <a:solidFill>
                  <a:srgbClr val="FFFFFF"/>
                </a:solidFill>
              </a:defRPr>
            </a:lvl1pPr>
          </a:lstStyle>
          <a:p>
            <a:pPr/>
            <a:r>
              <a:t>Add subtitle</a:t>
            </a:r>
          </a:p>
        </p:txBody>
      </p:sp>
      <p:sp>
        <p:nvSpPr>
          <p:cNvPr id="151" name="Text Placeholder 14"/>
          <p:cNvSpPr/>
          <p:nvPr>
            <p:ph type="body" sz="quarter" idx="28" hasCustomPrompt="1"/>
          </p:nvPr>
        </p:nvSpPr>
        <p:spPr>
          <a:xfrm>
            <a:off x="4258729" y="5618364"/>
            <a:ext cx="3639906" cy="481782"/>
          </a:xfrm>
          <a:prstGeom prst="rect">
            <a:avLst/>
          </a:prstGeom>
        </p:spPr>
        <p:txBody>
          <a:bodyPr>
            <a:normAutofit fontScale="100000" lnSpcReduction="0"/>
          </a:bodyPr>
          <a:lstStyle>
            <a:lvl1pPr marL="0" indent="0">
              <a:buSzTx/>
              <a:buFontTx/>
              <a:buNone/>
              <a:defRPr spc="200" sz="1400">
                <a:solidFill>
                  <a:srgbClr val="FFFFFF"/>
                </a:solidFill>
              </a:defRPr>
            </a:lvl1pPr>
          </a:lstStyle>
          <a:p>
            <a:pPr/>
            <a:r>
              <a:t>Add subtitle</a:t>
            </a:r>
          </a:p>
        </p:txBody>
      </p:sp>
      <p:sp>
        <p:nvSpPr>
          <p:cNvPr id="152" name="Slide Number"/>
          <p:cNvSpPr txBox="1"/>
          <p:nvPr>
            <p:ph type="sldNum" sz="quarter" idx="2"/>
          </p:nvPr>
        </p:nvSpPr>
        <p:spPr>
          <a:xfrm>
            <a:off x="11734770" y="3288448"/>
            <a:ext cx="330161" cy="332741"/>
          </a:xfrm>
          <a:prstGeom prst="rect">
            <a:avLst/>
          </a:prstGeom>
        </p:spPr>
        <p:txBody>
          <a:bodyPr/>
          <a:lstStyle>
            <a:lvl1pPr>
              <a:defRPr>
                <a:effectLst>
                  <a:outerShdw sx="100000" sy="100000" kx="0" ky="0" algn="b" rotWithShape="0" blurRad="38100" dist="38100" dir="2700000">
                    <a:srgbClr val="000000">
                      <a:alpha val="43137"/>
                    </a:srgbClr>
                  </a:outerShdw>
                </a:effectLs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Our Competition">
    <p:spTree>
      <p:nvGrpSpPr>
        <p:cNvPr id="1" name=""/>
        <p:cNvGrpSpPr/>
        <p:nvPr/>
      </p:nvGrpSpPr>
      <p:grpSpPr>
        <a:xfrm>
          <a:off x="0" y="0"/>
          <a:ext cx="0" cy="0"/>
          <a:chOff x="0" y="0"/>
          <a:chExt cx="0" cy="0"/>
        </a:xfrm>
      </p:grpSpPr>
      <p:pic>
        <p:nvPicPr>
          <p:cNvPr id="159" name="Graphic 30" descr="Graphic 30"/>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60" name="Click to add title"/>
          <p:cNvSpPr txBox="1"/>
          <p:nvPr>
            <p:ph type="title" hasCustomPrompt="1"/>
          </p:nvPr>
        </p:nvSpPr>
        <p:spPr>
          <a:xfrm>
            <a:off x="2434082" y="2232234"/>
            <a:ext cx="7323836" cy="743754"/>
          </a:xfrm>
          <a:prstGeom prst="rect">
            <a:avLst/>
          </a:prstGeom>
        </p:spPr>
        <p:txBody>
          <a:bodyPr/>
          <a:lstStyle>
            <a:lvl1pPr>
              <a:defRPr sz="2800">
                <a:solidFill>
                  <a:srgbClr val="FFFFFF"/>
                </a:solidFill>
              </a:defRPr>
            </a:lvl1pPr>
          </a:lstStyle>
          <a:p>
            <a:pPr/>
            <a:r>
              <a:t>Click to add title</a:t>
            </a:r>
          </a:p>
        </p:txBody>
      </p:sp>
      <p:sp>
        <p:nvSpPr>
          <p:cNvPr id="161" name="Body Level One…"/>
          <p:cNvSpPr txBox="1"/>
          <p:nvPr>
            <p:ph type="body" sz="quarter" idx="1" hasCustomPrompt="1"/>
          </p:nvPr>
        </p:nvSpPr>
        <p:spPr>
          <a:xfrm>
            <a:off x="1469369" y="3317783"/>
            <a:ext cx="4172533" cy="274651"/>
          </a:xfrm>
          <a:prstGeom prst="rect">
            <a:avLst/>
          </a:prstGeom>
        </p:spPr>
        <p:txBody>
          <a:bodyPr>
            <a:normAutofit fontScale="100000" lnSpcReduction="0"/>
          </a:bodyPr>
          <a:lstStyle>
            <a:lvl1pPr marL="0" indent="0">
              <a:buSzTx/>
              <a:buFontTx/>
              <a:buNone/>
              <a:defRPr b="1" cap="all" spc="200" sz="1600">
                <a:solidFill>
                  <a:schemeClr val="accent6"/>
                </a:solidFill>
                <a:latin typeface="Century Gothic"/>
                <a:ea typeface="Century Gothic"/>
                <a:cs typeface="Century Gothic"/>
                <a:sym typeface="Century Gothic"/>
              </a:defRPr>
            </a:lvl1pPr>
            <a:lvl2pPr marL="609600" indent="-152400">
              <a:buFontTx/>
              <a:defRPr b="1" cap="all" spc="200" sz="1600">
                <a:solidFill>
                  <a:schemeClr val="accent6"/>
                </a:solidFill>
                <a:latin typeface="Century Gothic"/>
                <a:ea typeface="Century Gothic"/>
                <a:cs typeface="Century Gothic"/>
                <a:sym typeface="Century Gothic"/>
              </a:defRPr>
            </a:lvl2pPr>
            <a:lvl3pPr marL="1097280" indent="-182880">
              <a:buFontTx/>
              <a:defRPr b="1" cap="all" spc="200" sz="1600">
                <a:solidFill>
                  <a:schemeClr val="accent6"/>
                </a:solidFill>
                <a:latin typeface="Century Gothic"/>
                <a:ea typeface="Century Gothic"/>
                <a:cs typeface="Century Gothic"/>
                <a:sym typeface="Century Gothic"/>
              </a:defRPr>
            </a:lvl3pPr>
            <a:lvl4pPr marL="1574800" indent="-203200">
              <a:buFontTx/>
              <a:defRPr b="1" cap="all" spc="200" sz="1600">
                <a:solidFill>
                  <a:schemeClr val="accent6"/>
                </a:solidFill>
                <a:latin typeface="Century Gothic"/>
                <a:ea typeface="Century Gothic"/>
                <a:cs typeface="Century Gothic"/>
                <a:sym typeface="Century Gothic"/>
              </a:defRPr>
            </a:lvl4pPr>
            <a:lvl5pPr marL="2032000" indent="-203200">
              <a:buFontTx/>
              <a:defRPr b="1" cap="all" spc="200" sz="1600">
                <a:solidFill>
                  <a:schemeClr val="accent6"/>
                </a:solidFill>
                <a:latin typeface="Century Gothic"/>
                <a:ea typeface="Century Gothic"/>
                <a:cs typeface="Century Gothic"/>
                <a:sym typeface="Century Gothic"/>
              </a:defRPr>
            </a:lvl5pPr>
          </a:lstStyle>
          <a:p>
            <a:pPr/>
            <a:r>
              <a:t>Add subtitle</a:t>
            </a:r>
          </a:p>
          <a:p>
            <a:pPr lvl="1"/>
            <a:r>
              <a:t/>
            </a:r>
          </a:p>
          <a:p>
            <a:pPr lvl="2"/>
            <a:r>
              <a:t/>
            </a:r>
          </a:p>
          <a:p>
            <a:pPr lvl="3"/>
            <a:r>
              <a:t/>
            </a:r>
          </a:p>
          <a:p>
            <a:pPr lvl="4"/>
            <a:r>
              <a:t/>
            </a:r>
          </a:p>
        </p:txBody>
      </p:sp>
      <p:sp>
        <p:nvSpPr>
          <p:cNvPr id="162" name="Text Placeholder 14"/>
          <p:cNvSpPr/>
          <p:nvPr>
            <p:ph type="body" sz="quarter" idx="21" hasCustomPrompt="1"/>
          </p:nvPr>
        </p:nvSpPr>
        <p:spPr>
          <a:xfrm>
            <a:off x="1469369" y="3651424"/>
            <a:ext cx="4172533" cy="2329658"/>
          </a:xfrm>
          <a:prstGeom prst="rect">
            <a:avLst/>
          </a:prstGeom>
        </p:spPr>
        <p:txBody>
          <a:bodyPr>
            <a:normAutofit fontScale="100000" lnSpcReduction="0"/>
          </a:bodyPr>
          <a:lstStyle>
            <a:lvl1pPr marL="0" indent="0">
              <a:lnSpc>
                <a:spcPct val="150000"/>
              </a:lnSpc>
              <a:spcBef>
                <a:spcPts val="1200"/>
              </a:spcBef>
              <a:buSzTx/>
              <a:buFontTx/>
              <a:buNone/>
              <a:defRPr sz="1400">
                <a:solidFill>
                  <a:srgbClr val="FFFFFF"/>
                </a:solidFill>
              </a:defRPr>
            </a:lvl1pPr>
          </a:lstStyle>
          <a:p>
            <a:pPr/>
            <a:r>
              <a:t>Add text here</a:t>
            </a:r>
          </a:p>
        </p:txBody>
      </p:sp>
      <p:sp>
        <p:nvSpPr>
          <p:cNvPr id="163" name="Text Placeholder 14"/>
          <p:cNvSpPr/>
          <p:nvPr>
            <p:ph type="body" sz="quarter" idx="22" hasCustomPrompt="1"/>
          </p:nvPr>
        </p:nvSpPr>
        <p:spPr>
          <a:xfrm>
            <a:off x="6672447" y="3317783"/>
            <a:ext cx="4172534" cy="274651"/>
          </a:xfrm>
          <a:prstGeom prst="rect">
            <a:avLst/>
          </a:prstGeom>
        </p:spPr>
        <p:txBody>
          <a:bodyPr>
            <a:normAutofit fontScale="100000" lnSpcReduction="0"/>
          </a:bodyPr>
          <a:lstStyle>
            <a:lvl1pPr marL="0" indent="0" defTabSz="704087">
              <a:spcBef>
                <a:spcPts val="700"/>
              </a:spcBef>
              <a:buSzTx/>
              <a:buFontTx/>
              <a:buNone/>
              <a:defRPr b="1" cap="all" spc="154" sz="1232">
                <a:solidFill>
                  <a:schemeClr val="accent6"/>
                </a:solidFill>
                <a:latin typeface="Century Gothic"/>
                <a:ea typeface="Century Gothic"/>
                <a:cs typeface="Century Gothic"/>
                <a:sym typeface="Century Gothic"/>
              </a:defRPr>
            </a:lvl1pPr>
          </a:lstStyle>
          <a:p>
            <a:pPr/>
            <a:r>
              <a:t>Add subtitle</a:t>
            </a:r>
          </a:p>
        </p:txBody>
      </p:sp>
      <p:sp>
        <p:nvSpPr>
          <p:cNvPr id="164" name="Text Placeholder 14"/>
          <p:cNvSpPr/>
          <p:nvPr>
            <p:ph type="body" sz="quarter" idx="23" hasCustomPrompt="1"/>
          </p:nvPr>
        </p:nvSpPr>
        <p:spPr>
          <a:xfrm>
            <a:off x="6672447" y="3651424"/>
            <a:ext cx="4172534" cy="2329658"/>
          </a:xfrm>
          <a:prstGeom prst="rect">
            <a:avLst/>
          </a:prstGeom>
        </p:spPr>
        <p:txBody>
          <a:bodyPr>
            <a:normAutofit fontScale="100000" lnSpcReduction="0"/>
          </a:bodyPr>
          <a:lstStyle>
            <a:lvl1pPr marL="0" indent="0">
              <a:lnSpc>
                <a:spcPct val="150000"/>
              </a:lnSpc>
              <a:spcBef>
                <a:spcPts val="1200"/>
              </a:spcBef>
              <a:buSzTx/>
              <a:buFontTx/>
              <a:buNone/>
              <a:defRPr sz="1400">
                <a:solidFill>
                  <a:srgbClr val="FFFFFF"/>
                </a:solidFill>
              </a:defRPr>
            </a:lvl1pPr>
          </a:lstStyle>
          <a:p>
            <a:pPr/>
            <a:r>
              <a:t>Add text here</a:t>
            </a:r>
          </a:p>
        </p:txBody>
      </p:sp>
      <p:sp>
        <p:nvSpPr>
          <p:cNvPr id="165" name="Slide Number"/>
          <p:cNvSpPr txBox="1"/>
          <p:nvPr>
            <p:ph type="sldNum" sz="quarter" idx="2"/>
          </p:nvPr>
        </p:nvSpPr>
        <p:spPr>
          <a:xfrm>
            <a:off x="11734770" y="3288448"/>
            <a:ext cx="330161" cy="3327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Our Competition v2">
    <p:spTree>
      <p:nvGrpSpPr>
        <p:cNvPr id="1" name=""/>
        <p:cNvGrpSpPr/>
        <p:nvPr/>
      </p:nvGrpSpPr>
      <p:grpSpPr>
        <a:xfrm>
          <a:off x="0" y="0"/>
          <a:ext cx="0" cy="0"/>
          <a:chOff x="0" y="0"/>
          <a:chExt cx="0" cy="0"/>
        </a:xfrm>
      </p:grpSpPr>
      <p:pic>
        <p:nvPicPr>
          <p:cNvPr id="172" name="Graphic 2" descr="Graphic 2"/>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73" name="Click to add title"/>
          <p:cNvSpPr txBox="1"/>
          <p:nvPr>
            <p:ph type="title" hasCustomPrompt="1"/>
          </p:nvPr>
        </p:nvSpPr>
        <p:spPr>
          <a:xfrm>
            <a:off x="614106" y="501519"/>
            <a:ext cx="10515601" cy="492026"/>
          </a:xfrm>
          <a:prstGeom prst="rect">
            <a:avLst/>
          </a:prstGeom>
        </p:spPr>
        <p:txBody>
          <a:bodyPr/>
          <a:lstStyle>
            <a:lvl1pPr algn="l">
              <a:defRPr sz="2800">
                <a:solidFill>
                  <a:srgbClr val="FFFFFF"/>
                </a:solidFill>
              </a:defRPr>
            </a:lvl1pPr>
          </a:lstStyle>
          <a:p>
            <a:pPr/>
            <a:r>
              <a:t>Click to add title</a:t>
            </a:r>
          </a:p>
        </p:txBody>
      </p:sp>
      <p:sp>
        <p:nvSpPr>
          <p:cNvPr id="174" name="Body Level One…"/>
          <p:cNvSpPr txBox="1"/>
          <p:nvPr>
            <p:ph type="body" sz="quarter" idx="1" hasCustomPrompt="1"/>
          </p:nvPr>
        </p:nvSpPr>
        <p:spPr>
          <a:xfrm>
            <a:off x="3927206" y="1599947"/>
            <a:ext cx="1706966" cy="492026"/>
          </a:xfrm>
          <a:prstGeom prst="rect">
            <a:avLst/>
          </a:prstGeom>
        </p:spPr>
        <p:txBody>
          <a:bodyPr anchor="ctr">
            <a:normAutofit fontScale="100000" lnSpcReduction="0"/>
          </a:bodyPr>
          <a:lstStyle>
            <a:lvl1pPr marL="0" indent="0" algn="ctr">
              <a:lnSpc>
                <a:spcPct val="100000"/>
              </a:lnSpc>
              <a:buSzTx/>
              <a:buFontTx/>
              <a:buNone/>
              <a:defRPr b="1" cap="all" spc="200" sz="1000">
                <a:solidFill>
                  <a:schemeClr val="accent6"/>
                </a:solidFill>
                <a:latin typeface="Century Gothic"/>
                <a:ea typeface="Century Gothic"/>
                <a:cs typeface="Century Gothic"/>
                <a:sym typeface="Century Gothic"/>
              </a:defRPr>
            </a:lvl1pPr>
            <a:lvl2pPr marL="552450" indent="-95250" algn="ctr">
              <a:lnSpc>
                <a:spcPct val="100000"/>
              </a:lnSpc>
              <a:buFontTx/>
              <a:defRPr b="1" cap="all" spc="200" sz="1000">
                <a:solidFill>
                  <a:schemeClr val="accent6"/>
                </a:solidFill>
                <a:latin typeface="Century Gothic"/>
                <a:ea typeface="Century Gothic"/>
                <a:cs typeface="Century Gothic"/>
                <a:sym typeface="Century Gothic"/>
              </a:defRPr>
            </a:lvl2pPr>
            <a:lvl3pPr marL="1028700" indent="-114300" algn="ctr">
              <a:lnSpc>
                <a:spcPct val="100000"/>
              </a:lnSpc>
              <a:buFontTx/>
              <a:defRPr b="1" cap="all" spc="200" sz="1000">
                <a:solidFill>
                  <a:schemeClr val="accent6"/>
                </a:solidFill>
                <a:latin typeface="Century Gothic"/>
                <a:ea typeface="Century Gothic"/>
                <a:cs typeface="Century Gothic"/>
                <a:sym typeface="Century Gothic"/>
              </a:defRPr>
            </a:lvl3pPr>
            <a:lvl4pPr marL="1498600" indent="-127000" algn="ctr">
              <a:lnSpc>
                <a:spcPct val="100000"/>
              </a:lnSpc>
              <a:buFontTx/>
              <a:defRPr b="1" cap="all" spc="200" sz="1000">
                <a:solidFill>
                  <a:schemeClr val="accent6"/>
                </a:solidFill>
                <a:latin typeface="Century Gothic"/>
                <a:ea typeface="Century Gothic"/>
                <a:cs typeface="Century Gothic"/>
                <a:sym typeface="Century Gothic"/>
              </a:defRPr>
            </a:lvl4pPr>
            <a:lvl5pPr marL="1955800" indent="-127000" algn="ctr">
              <a:lnSpc>
                <a:spcPct val="100000"/>
              </a:lnSpc>
              <a:buFontTx/>
              <a:defRPr b="1" cap="all" spc="200" sz="1000">
                <a:solidFill>
                  <a:schemeClr val="accent6"/>
                </a:solidFill>
                <a:latin typeface="Century Gothic"/>
                <a:ea typeface="Century Gothic"/>
                <a:cs typeface="Century Gothic"/>
                <a:sym typeface="Century Gothic"/>
              </a:defRPr>
            </a:lvl5pPr>
          </a:lstStyle>
          <a:p>
            <a:pPr/>
            <a:r>
              <a:t>Click to add name</a:t>
            </a:r>
          </a:p>
          <a:p>
            <a:pPr lvl="1"/>
            <a:r>
              <a:t/>
            </a:r>
          </a:p>
          <a:p>
            <a:pPr lvl="2"/>
            <a:r>
              <a:t/>
            </a:r>
          </a:p>
          <a:p>
            <a:pPr lvl="3"/>
            <a:r>
              <a:t/>
            </a:r>
          </a:p>
          <a:p>
            <a:pPr lvl="4"/>
            <a:r>
              <a:t/>
            </a:r>
          </a:p>
        </p:txBody>
      </p:sp>
      <p:sp>
        <p:nvSpPr>
          <p:cNvPr id="175" name="Text Placeholder 14"/>
          <p:cNvSpPr/>
          <p:nvPr>
            <p:ph type="body" sz="quarter" idx="21" hasCustomPrompt="1"/>
          </p:nvPr>
        </p:nvSpPr>
        <p:spPr>
          <a:xfrm>
            <a:off x="2423421" y="2378451"/>
            <a:ext cx="1183180" cy="492026"/>
          </a:xfrm>
          <a:prstGeom prst="rect">
            <a:avLst/>
          </a:prstGeom>
        </p:spPr>
        <p:txBody>
          <a:bodyPr anchor="ctr">
            <a:normAutofit fontScale="100000" lnSpcReduction="0"/>
          </a:bodyPr>
          <a:lstStyle>
            <a:lvl1pPr marL="0" indent="0" algn="ctr" defTabSz="676655">
              <a:lnSpc>
                <a:spcPct val="100000"/>
              </a:lnSpc>
              <a:spcBef>
                <a:spcPts val="700"/>
              </a:spcBef>
              <a:buSzTx/>
              <a:buFontTx/>
              <a:buNone/>
              <a:defRPr b="1" cap="all" spc="148" sz="1332">
                <a:solidFill>
                  <a:schemeClr val="accent3"/>
                </a:solidFill>
                <a:latin typeface="Century Gothic"/>
                <a:ea typeface="Century Gothic"/>
                <a:cs typeface="Century Gothic"/>
                <a:sym typeface="Century Gothic"/>
              </a:defRPr>
            </a:lvl1pPr>
          </a:lstStyle>
          <a:p>
            <a:pPr/>
            <a:r>
              <a:t>Click to add name</a:t>
            </a:r>
          </a:p>
        </p:txBody>
      </p:sp>
      <p:sp>
        <p:nvSpPr>
          <p:cNvPr id="176" name="Text Placeholder 14"/>
          <p:cNvSpPr/>
          <p:nvPr>
            <p:ph type="body" sz="quarter" idx="22" hasCustomPrompt="1"/>
          </p:nvPr>
        </p:nvSpPr>
        <p:spPr>
          <a:xfrm>
            <a:off x="5443585" y="2129182"/>
            <a:ext cx="1706966" cy="1048576"/>
          </a:xfrm>
          <a:prstGeom prst="rect">
            <a:avLst/>
          </a:prstGeom>
        </p:spPr>
        <p:txBody>
          <a:bodyPr anchor="ctr">
            <a:normAutofit fontScale="100000" lnSpcReduction="0"/>
          </a:bodyPr>
          <a:lstStyle>
            <a:lvl1pPr marL="0" indent="0" algn="ctr">
              <a:lnSpc>
                <a:spcPct val="100000"/>
              </a:lnSpc>
              <a:buSzTx/>
              <a:buFontTx/>
              <a:buNone/>
              <a:defRPr b="1" cap="all" spc="200" sz="1600">
                <a:solidFill>
                  <a:srgbClr val="FFFFFF"/>
                </a:solidFill>
                <a:latin typeface="Century Gothic"/>
                <a:ea typeface="Century Gothic"/>
                <a:cs typeface="Century Gothic"/>
                <a:sym typeface="Century Gothic"/>
              </a:defRPr>
            </a:lvl1pPr>
          </a:lstStyle>
          <a:p>
            <a:pPr/>
            <a:r>
              <a:t>Click to add name</a:t>
            </a:r>
          </a:p>
        </p:txBody>
      </p:sp>
      <p:sp>
        <p:nvSpPr>
          <p:cNvPr id="177" name="Text Placeholder 14"/>
          <p:cNvSpPr/>
          <p:nvPr>
            <p:ph type="body" sz="quarter" idx="23" hasCustomPrompt="1"/>
          </p:nvPr>
        </p:nvSpPr>
        <p:spPr>
          <a:xfrm>
            <a:off x="1234399" y="3528829"/>
            <a:ext cx="1209143" cy="492026"/>
          </a:xfrm>
          <a:prstGeom prst="rect">
            <a:avLst/>
          </a:prstGeom>
        </p:spPr>
        <p:txBody>
          <a:bodyPr anchor="ctr">
            <a:normAutofit fontScale="100000" lnSpcReduction="0"/>
          </a:bodyPr>
          <a:lstStyle>
            <a:lvl1pPr marL="0" indent="0" algn="ctr">
              <a:lnSpc>
                <a:spcPct val="100000"/>
              </a:lnSpc>
              <a:buSzTx/>
              <a:buFontTx/>
              <a:buNone/>
              <a:defRPr b="1" cap="all" spc="200" sz="1000">
                <a:solidFill>
                  <a:schemeClr val="accent6"/>
                </a:solidFill>
                <a:latin typeface="Century Gothic"/>
                <a:ea typeface="Century Gothic"/>
                <a:cs typeface="Century Gothic"/>
                <a:sym typeface="Century Gothic"/>
              </a:defRPr>
            </a:lvl1pPr>
          </a:lstStyle>
          <a:p>
            <a:pPr/>
            <a:r>
              <a:t>Click to add name</a:t>
            </a:r>
          </a:p>
        </p:txBody>
      </p:sp>
      <p:sp>
        <p:nvSpPr>
          <p:cNvPr id="178" name="Text Placeholder 14"/>
          <p:cNvSpPr/>
          <p:nvPr>
            <p:ph type="body" sz="quarter" idx="24" hasCustomPrompt="1"/>
          </p:nvPr>
        </p:nvSpPr>
        <p:spPr>
          <a:xfrm>
            <a:off x="7131018" y="3528829"/>
            <a:ext cx="1380682" cy="492026"/>
          </a:xfrm>
          <a:prstGeom prst="rect">
            <a:avLst/>
          </a:prstGeom>
        </p:spPr>
        <p:txBody>
          <a:bodyPr anchor="ctr">
            <a:normAutofit fontScale="100000" lnSpcReduction="0"/>
          </a:bodyPr>
          <a:lstStyle>
            <a:lvl1pPr marL="0" indent="0" algn="ctr">
              <a:lnSpc>
                <a:spcPct val="100000"/>
              </a:lnSpc>
              <a:buSzTx/>
              <a:buFontTx/>
              <a:buNone/>
              <a:defRPr b="1" cap="all" spc="200" sz="1000">
                <a:solidFill>
                  <a:schemeClr val="accent6"/>
                </a:solidFill>
                <a:latin typeface="Century Gothic"/>
                <a:ea typeface="Century Gothic"/>
                <a:cs typeface="Century Gothic"/>
                <a:sym typeface="Century Gothic"/>
              </a:defRPr>
            </a:lvl1pPr>
          </a:lstStyle>
          <a:p>
            <a:pPr/>
            <a:r>
              <a:t>Click to add name</a:t>
            </a:r>
          </a:p>
        </p:txBody>
      </p:sp>
      <p:sp>
        <p:nvSpPr>
          <p:cNvPr id="179" name="Text Placeholder 14"/>
          <p:cNvSpPr/>
          <p:nvPr>
            <p:ph type="body" sz="quarter" idx="25" hasCustomPrompt="1"/>
          </p:nvPr>
        </p:nvSpPr>
        <p:spPr>
          <a:xfrm>
            <a:off x="1322436" y="4634331"/>
            <a:ext cx="1183180" cy="492026"/>
          </a:xfrm>
          <a:prstGeom prst="rect">
            <a:avLst/>
          </a:prstGeom>
        </p:spPr>
        <p:txBody>
          <a:bodyPr anchor="ctr">
            <a:normAutofit fontScale="100000" lnSpcReduction="0"/>
          </a:bodyPr>
          <a:lstStyle>
            <a:lvl1pPr marL="0" indent="0" algn="ctr" defTabSz="676655">
              <a:lnSpc>
                <a:spcPct val="100000"/>
              </a:lnSpc>
              <a:spcBef>
                <a:spcPts val="700"/>
              </a:spcBef>
              <a:buSzTx/>
              <a:buFontTx/>
              <a:buNone/>
              <a:defRPr b="1" cap="all" spc="148" sz="1332">
                <a:solidFill>
                  <a:srgbClr val="A22EF6"/>
                </a:solidFill>
                <a:latin typeface="Century Gothic"/>
                <a:ea typeface="Century Gothic"/>
                <a:cs typeface="Century Gothic"/>
                <a:sym typeface="Century Gothic"/>
              </a:defRPr>
            </a:lvl1pPr>
          </a:lstStyle>
          <a:p>
            <a:pPr/>
            <a:r>
              <a:t>Click to add name</a:t>
            </a:r>
          </a:p>
        </p:txBody>
      </p:sp>
      <p:sp>
        <p:nvSpPr>
          <p:cNvPr id="180" name="Text Placeholder 14"/>
          <p:cNvSpPr/>
          <p:nvPr>
            <p:ph type="body" sz="quarter" idx="26" hasCustomPrompt="1"/>
          </p:nvPr>
        </p:nvSpPr>
        <p:spPr>
          <a:xfrm>
            <a:off x="2859913" y="4459859"/>
            <a:ext cx="1183180" cy="492026"/>
          </a:xfrm>
          <a:prstGeom prst="rect">
            <a:avLst/>
          </a:prstGeom>
        </p:spPr>
        <p:txBody>
          <a:bodyPr anchor="ctr">
            <a:normAutofit fontScale="100000" lnSpcReduction="0"/>
          </a:bodyPr>
          <a:lstStyle>
            <a:lvl1pPr marL="0" indent="0" algn="ctr" defTabSz="676655">
              <a:lnSpc>
                <a:spcPct val="100000"/>
              </a:lnSpc>
              <a:spcBef>
                <a:spcPts val="700"/>
              </a:spcBef>
              <a:buSzTx/>
              <a:buFontTx/>
              <a:buNone/>
              <a:defRPr b="1" cap="all" spc="148" sz="1332">
                <a:solidFill>
                  <a:schemeClr val="accent5"/>
                </a:solidFill>
                <a:latin typeface="Century Gothic"/>
                <a:ea typeface="Century Gothic"/>
                <a:cs typeface="Century Gothic"/>
                <a:sym typeface="Century Gothic"/>
              </a:defRPr>
            </a:lvl1pPr>
          </a:lstStyle>
          <a:p>
            <a:pPr/>
            <a:r>
              <a:t>Click to add name</a:t>
            </a:r>
          </a:p>
        </p:txBody>
      </p:sp>
      <p:sp>
        <p:nvSpPr>
          <p:cNvPr id="181" name="Text Placeholder 14"/>
          <p:cNvSpPr/>
          <p:nvPr>
            <p:ph type="body" sz="quarter" idx="27" hasCustomPrompt="1"/>
          </p:nvPr>
        </p:nvSpPr>
        <p:spPr>
          <a:xfrm>
            <a:off x="5237403" y="4321788"/>
            <a:ext cx="1183180" cy="492026"/>
          </a:xfrm>
          <a:prstGeom prst="rect">
            <a:avLst/>
          </a:prstGeom>
        </p:spPr>
        <p:txBody>
          <a:bodyPr anchor="ctr">
            <a:normAutofit fontScale="100000" lnSpcReduction="0"/>
          </a:bodyPr>
          <a:lstStyle>
            <a:lvl1pPr marL="0" indent="0" algn="ctr" defTabSz="676655">
              <a:lnSpc>
                <a:spcPct val="100000"/>
              </a:lnSpc>
              <a:spcBef>
                <a:spcPts val="700"/>
              </a:spcBef>
              <a:buSzTx/>
              <a:buFontTx/>
              <a:buNone/>
              <a:defRPr b="1" cap="all" spc="148" sz="1332">
                <a:solidFill>
                  <a:srgbClr val="00AFC8"/>
                </a:solidFill>
                <a:latin typeface="Century Gothic"/>
                <a:ea typeface="Century Gothic"/>
                <a:cs typeface="Century Gothic"/>
                <a:sym typeface="Century Gothic"/>
              </a:defRPr>
            </a:lvl1pPr>
          </a:lstStyle>
          <a:p>
            <a:pPr/>
            <a:r>
              <a:t>Click to add name</a:t>
            </a:r>
          </a:p>
        </p:txBody>
      </p:sp>
      <p:sp>
        <p:nvSpPr>
          <p:cNvPr id="182" name="Text Placeholder 14"/>
          <p:cNvSpPr/>
          <p:nvPr>
            <p:ph type="body" sz="quarter" idx="28" hasCustomPrompt="1"/>
          </p:nvPr>
        </p:nvSpPr>
        <p:spPr>
          <a:xfrm>
            <a:off x="3927206" y="5468789"/>
            <a:ext cx="1706966" cy="492026"/>
          </a:xfrm>
          <a:prstGeom prst="rect">
            <a:avLst/>
          </a:prstGeom>
        </p:spPr>
        <p:txBody>
          <a:bodyPr anchor="ctr">
            <a:normAutofit fontScale="100000" lnSpcReduction="0"/>
          </a:bodyPr>
          <a:lstStyle>
            <a:lvl1pPr marL="0" indent="0" algn="ctr">
              <a:lnSpc>
                <a:spcPct val="100000"/>
              </a:lnSpc>
              <a:buSzTx/>
              <a:buFontTx/>
              <a:buNone/>
              <a:defRPr b="1" cap="all" spc="200" sz="1000">
                <a:solidFill>
                  <a:schemeClr val="accent6"/>
                </a:solidFill>
                <a:latin typeface="Century Gothic"/>
                <a:ea typeface="Century Gothic"/>
                <a:cs typeface="Century Gothic"/>
                <a:sym typeface="Century Gothic"/>
              </a:defRPr>
            </a:lvl1pPr>
          </a:lstStyle>
          <a:p>
            <a:pPr/>
            <a:r>
              <a:t>Click to add name</a:t>
            </a:r>
          </a:p>
        </p:txBody>
      </p:sp>
      <p:sp>
        <p:nvSpPr>
          <p:cNvPr id="183" name="Text Placeholder 14"/>
          <p:cNvSpPr/>
          <p:nvPr>
            <p:ph type="body" sz="quarter" idx="29" hasCustomPrompt="1"/>
          </p:nvPr>
        </p:nvSpPr>
        <p:spPr>
          <a:xfrm>
            <a:off x="6486545" y="5195673"/>
            <a:ext cx="1183180" cy="492026"/>
          </a:xfrm>
          <a:prstGeom prst="rect">
            <a:avLst/>
          </a:prstGeom>
        </p:spPr>
        <p:txBody>
          <a:bodyPr anchor="ctr">
            <a:normAutofit fontScale="100000" lnSpcReduction="0"/>
          </a:bodyPr>
          <a:lstStyle>
            <a:lvl1pPr marL="0" indent="0" algn="ctr" defTabSz="676655">
              <a:lnSpc>
                <a:spcPct val="100000"/>
              </a:lnSpc>
              <a:spcBef>
                <a:spcPts val="700"/>
              </a:spcBef>
              <a:buSzTx/>
              <a:buFontTx/>
              <a:buNone/>
              <a:defRPr b="1" cap="all" spc="148" sz="1332">
                <a:solidFill>
                  <a:srgbClr val="BFBFBF"/>
                </a:solidFill>
                <a:latin typeface="Century Gothic"/>
                <a:ea typeface="Century Gothic"/>
                <a:cs typeface="Century Gothic"/>
                <a:sym typeface="Century Gothic"/>
              </a:defRPr>
            </a:lvl1pPr>
          </a:lstStyle>
          <a:p>
            <a:pPr/>
            <a:r>
              <a:t>Click to add name</a:t>
            </a:r>
          </a:p>
        </p:txBody>
      </p:sp>
      <p:sp>
        <p:nvSpPr>
          <p:cNvPr id="184" name="Straight Connector 16"/>
          <p:cNvSpPr/>
          <p:nvPr/>
        </p:nvSpPr>
        <p:spPr>
          <a:xfrm>
            <a:off x="2447369" y="3774842"/>
            <a:ext cx="4683650" cy="1"/>
          </a:xfrm>
          <a:prstGeom prst="line">
            <a:avLst/>
          </a:prstGeom>
          <a:ln w="6350">
            <a:solidFill>
              <a:schemeClr val="accent6"/>
            </a:solidFill>
            <a:miter/>
          </a:ln>
        </p:spPr>
        <p:txBody>
          <a:bodyPr lIns="45719" rIns="45719"/>
          <a:lstStyle/>
          <a:p>
            <a:pPr/>
          </a:p>
        </p:txBody>
      </p:sp>
      <p:sp>
        <p:nvSpPr>
          <p:cNvPr id="185" name="Straight Connector 51"/>
          <p:cNvSpPr/>
          <p:nvPr/>
        </p:nvSpPr>
        <p:spPr>
          <a:xfrm flipV="1">
            <a:off x="4780688" y="2091971"/>
            <a:ext cx="4679" cy="3376819"/>
          </a:xfrm>
          <a:prstGeom prst="line">
            <a:avLst/>
          </a:prstGeom>
          <a:ln w="6350">
            <a:solidFill>
              <a:schemeClr val="accent6"/>
            </a:solidFill>
            <a:miter/>
          </a:ln>
        </p:spPr>
        <p:txBody>
          <a:bodyPr lIns="45719" rIns="45719"/>
          <a:lstStyle/>
          <a:p>
            <a:pPr/>
          </a:p>
        </p:txBody>
      </p:sp>
      <p:sp>
        <p:nvSpPr>
          <p:cNvPr id="186" name="Slide Number"/>
          <p:cNvSpPr txBox="1"/>
          <p:nvPr>
            <p:ph type="sldNum" sz="quarter" idx="2"/>
          </p:nvPr>
        </p:nvSpPr>
        <p:spPr>
          <a:xfrm>
            <a:off x="11734770" y="3288448"/>
            <a:ext cx="330161" cy="332741"/>
          </a:xfrm>
          <a:prstGeom prst="rect">
            <a:avLst/>
          </a:prstGeom>
        </p:spPr>
        <p:txBody>
          <a:bodyPr/>
          <a:lstStyle>
            <a:lvl1pPr>
              <a:defRPr>
                <a:solidFill>
                  <a:schemeClr val="accent1"/>
                </a:solidFill>
                <a:effectLst>
                  <a:outerShdw sx="100000" sy="100000" kx="0" ky="0" algn="b" rotWithShape="0" blurRad="38100" dist="38100" dir="2700000">
                    <a:srgbClr val="000000">
                      <a:alpha val="43137"/>
                    </a:srgbClr>
                  </a:outerShdw>
                </a:effectLs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Growth Strategy">
    <p:spTree>
      <p:nvGrpSpPr>
        <p:cNvPr id="1" name=""/>
        <p:cNvGrpSpPr/>
        <p:nvPr/>
      </p:nvGrpSpPr>
      <p:grpSpPr>
        <a:xfrm>
          <a:off x="0" y="0"/>
          <a:ext cx="0" cy="0"/>
          <a:chOff x="0" y="0"/>
          <a:chExt cx="0" cy="0"/>
        </a:xfrm>
      </p:grpSpPr>
      <p:pic>
        <p:nvPicPr>
          <p:cNvPr id="193" name="Graphic 1" descr="Graphic 1"/>
          <p:cNvPicPr>
            <a:picLocks noChangeAspect="1"/>
          </p:cNvPicPr>
          <p:nvPr/>
        </p:nvPicPr>
        <p:blipFill>
          <a:blip r:embed="rId2">
            <a:extLst/>
          </a:blip>
          <a:stretch>
            <a:fillRect/>
          </a:stretch>
        </p:blipFill>
        <p:spPr>
          <a:xfrm>
            <a:off x="0" y="3371"/>
            <a:ext cx="12192000" cy="6858001"/>
          </a:xfrm>
          <a:prstGeom prst="rect">
            <a:avLst/>
          </a:prstGeom>
          <a:ln w="12700">
            <a:miter lim="400000"/>
          </a:ln>
        </p:spPr>
      </p:pic>
      <p:sp>
        <p:nvSpPr>
          <p:cNvPr id="194" name="Click to add title"/>
          <p:cNvSpPr txBox="1"/>
          <p:nvPr>
            <p:ph type="title" hasCustomPrompt="1"/>
          </p:nvPr>
        </p:nvSpPr>
        <p:spPr>
          <a:xfrm>
            <a:off x="3294345" y="1158709"/>
            <a:ext cx="5611661" cy="677783"/>
          </a:xfrm>
          <a:prstGeom prst="rect">
            <a:avLst/>
          </a:prstGeom>
        </p:spPr>
        <p:txBody>
          <a:bodyPr anchor="b"/>
          <a:lstStyle>
            <a:lvl1pPr>
              <a:defRPr sz="2800">
                <a:solidFill>
                  <a:srgbClr val="FFFFFF"/>
                </a:solidFill>
              </a:defRPr>
            </a:lvl1pPr>
          </a:lstStyle>
          <a:p>
            <a:pPr/>
            <a:r>
              <a:t>Click to add title</a:t>
            </a:r>
          </a:p>
        </p:txBody>
      </p:sp>
      <p:sp>
        <p:nvSpPr>
          <p:cNvPr id="195" name="Body Level One…"/>
          <p:cNvSpPr txBox="1"/>
          <p:nvPr>
            <p:ph type="body" sz="quarter" idx="1" hasCustomPrompt="1"/>
          </p:nvPr>
        </p:nvSpPr>
        <p:spPr>
          <a:xfrm>
            <a:off x="3519730" y="1836491"/>
            <a:ext cx="5152540" cy="718458"/>
          </a:xfrm>
          <a:prstGeom prst="rect">
            <a:avLst/>
          </a:prstGeom>
        </p:spPr>
        <p:txBody>
          <a:bodyPr>
            <a:normAutofit fontScale="100000" lnSpcReduction="0"/>
          </a:bodyPr>
          <a:lstStyle>
            <a:lvl1pPr marL="0" indent="0" algn="ctr">
              <a:buSzTx/>
              <a:buFontTx/>
              <a:buNone/>
              <a:defRPr spc="200" sz="1800">
                <a:solidFill>
                  <a:srgbClr val="FFFFFF"/>
                </a:solidFill>
              </a:defRPr>
            </a:lvl1pPr>
            <a:lvl2pPr marL="628650" indent="-171450" algn="ctr">
              <a:buFontTx/>
              <a:defRPr spc="200" sz="1800">
                <a:solidFill>
                  <a:srgbClr val="FFFFFF"/>
                </a:solidFill>
              </a:defRPr>
            </a:lvl2pPr>
            <a:lvl3pPr marL="1120139" indent="-205739" algn="ctr">
              <a:buFontTx/>
              <a:defRPr spc="200" sz="1800">
                <a:solidFill>
                  <a:srgbClr val="FFFFFF"/>
                </a:solidFill>
              </a:defRPr>
            </a:lvl3pPr>
            <a:lvl4pPr marL="1600200" indent="-228600" algn="ctr">
              <a:buFontTx/>
              <a:defRPr spc="200" sz="1800">
                <a:solidFill>
                  <a:srgbClr val="FFFFFF"/>
                </a:solidFill>
              </a:defRPr>
            </a:lvl4pPr>
            <a:lvl5pPr marL="2057400" indent="-228600" algn="ctr">
              <a:buFontTx/>
              <a:defRPr spc="200" sz="1800">
                <a:solidFill>
                  <a:srgbClr val="FFFFFF"/>
                </a:solidFill>
              </a:defRPr>
            </a:lvl5pPr>
          </a:lstStyle>
          <a:p>
            <a:pPr/>
            <a:r>
              <a:t>Add subtitle</a:t>
            </a:r>
          </a:p>
          <a:p>
            <a:pPr lvl="1"/>
            <a:r>
              <a:t/>
            </a:r>
          </a:p>
          <a:p>
            <a:pPr lvl="2"/>
            <a:r>
              <a:t/>
            </a:r>
          </a:p>
          <a:p>
            <a:pPr lvl="3"/>
            <a:r>
              <a:t/>
            </a:r>
          </a:p>
          <a:p>
            <a:pPr lvl="4"/>
            <a:r>
              <a:t/>
            </a:r>
          </a:p>
        </p:txBody>
      </p:sp>
      <p:sp>
        <p:nvSpPr>
          <p:cNvPr id="196" name="Text Placeholder 14"/>
          <p:cNvSpPr/>
          <p:nvPr>
            <p:ph type="body" sz="quarter" idx="21" hasCustomPrompt="1"/>
          </p:nvPr>
        </p:nvSpPr>
        <p:spPr>
          <a:xfrm>
            <a:off x="1833290" y="3262555"/>
            <a:ext cx="1706966" cy="1048576"/>
          </a:xfrm>
          <a:prstGeom prst="rect">
            <a:avLst/>
          </a:prstGeom>
        </p:spPr>
        <p:txBody>
          <a:bodyPr anchor="ctr">
            <a:normAutofit fontScale="100000" lnSpcReduction="0"/>
          </a:bodyPr>
          <a:lstStyle>
            <a:lvl1pPr marL="0" indent="0" algn="ctr">
              <a:lnSpc>
                <a:spcPct val="100000"/>
              </a:lnSpc>
              <a:buSzTx/>
              <a:buFontTx/>
              <a:buNone/>
              <a:defRPr b="1" cap="all" spc="200" sz="1600">
                <a:solidFill>
                  <a:schemeClr val="accent6"/>
                </a:solidFill>
                <a:latin typeface="Century Gothic"/>
                <a:ea typeface="Century Gothic"/>
                <a:cs typeface="Century Gothic"/>
                <a:sym typeface="Century Gothic"/>
              </a:defRPr>
            </a:lvl1pPr>
          </a:lstStyle>
          <a:p>
            <a:pPr/>
            <a:r>
              <a:t>Click to add name</a:t>
            </a:r>
          </a:p>
        </p:txBody>
      </p:sp>
      <p:sp>
        <p:nvSpPr>
          <p:cNvPr id="197" name="Text Placeholder 14"/>
          <p:cNvSpPr/>
          <p:nvPr>
            <p:ph type="body" sz="quarter" idx="22" hasCustomPrompt="1"/>
          </p:nvPr>
        </p:nvSpPr>
        <p:spPr>
          <a:xfrm>
            <a:off x="5053331" y="3262555"/>
            <a:ext cx="1706966" cy="1048576"/>
          </a:xfrm>
          <a:prstGeom prst="rect">
            <a:avLst/>
          </a:prstGeom>
        </p:spPr>
        <p:txBody>
          <a:bodyPr anchor="ctr">
            <a:normAutofit fontScale="100000" lnSpcReduction="0"/>
          </a:bodyPr>
          <a:lstStyle>
            <a:lvl1pPr marL="0" indent="0" algn="ctr">
              <a:lnSpc>
                <a:spcPct val="100000"/>
              </a:lnSpc>
              <a:buSzTx/>
              <a:buFontTx/>
              <a:buNone/>
              <a:defRPr b="1" cap="all" spc="200" sz="1600">
                <a:solidFill>
                  <a:schemeClr val="accent6"/>
                </a:solidFill>
                <a:latin typeface="Century Gothic"/>
                <a:ea typeface="Century Gothic"/>
                <a:cs typeface="Century Gothic"/>
                <a:sym typeface="Century Gothic"/>
              </a:defRPr>
            </a:lvl1pPr>
          </a:lstStyle>
          <a:p>
            <a:pPr/>
            <a:r>
              <a:t>Click to add name</a:t>
            </a:r>
          </a:p>
        </p:txBody>
      </p:sp>
      <p:sp>
        <p:nvSpPr>
          <p:cNvPr id="198" name="Text Placeholder 14"/>
          <p:cNvSpPr/>
          <p:nvPr>
            <p:ph type="body" sz="quarter" idx="23" hasCustomPrompt="1"/>
          </p:nvPr>
        </p:nvSpPr>
        <p:spPr>
          <a:xfrm>
            <a:off x="8197008" y="3262555"/>
            <a:ext cx="1706966" cy="1048576"/>
          </a:xfrm>
          <a:prstGeom prst="rect">
            <a:avLst/>
          </a:prstGeom>
        </p:spPr>
        <p:txBody>
          <a:bodyPr anchor="ctr">
            <a:normAutofit fontScale="100000" lnSpcReduction="0"/>
          </a:bodyPr>
          <a:lstStyle>
            <a:lvl1pPr marL="0" indent="0" algn="ctr">
              <a:lnSpc>
                <a:spcPct val="100000"/>
              </a:lnSpc>
              <a:buSzTx/>
              <a:buFontTx/>
              <a:buNone/>
              <a:defRPr b="1" cap="all" spc="200" sz="1600">
                <a:solidFill>
                  <a:schemeClr val="accent6"/>
                </a:solidFill>
                <a:latin typeface="Century Gothic"/>
                <a:ea typeface="Century Gothic"/>
                <a:cs typeface="Century Gothic"/>
                <a:sym typeface="Century Gothic"/>
              </a:defRPr>
            </a:lvl1pPr>
          </a:lstStyle>
          <a:p>
            <a:pPr/>
            <a:r>
              <a:t>Click to add name</a:t>
            </a:r>
          </a:p>
        </p:txBody>
      </p:sp>
      <p:sp>
        <p:nvSpPr>
          <p:cNvPr id="199" name="Text Placeholder 14"/>
          <p:cNvSpPr/>
          <p:nvPr>
            <p:ph type="body" sz="quarter" idx="24" hasCustomPrompt="1"/>
          </p:nvPr>
        </p:nvSpPr>
        <p:spPr>
          <a:xfrm>
            <a:off x="1462028" y="4704557"/>
            <a:ext cx="2431016" cy="1148946"/>
          </a:xfrm>
          <a:prstGeom prst="rect">
            <a:avLst/>
          </a:prstGeom>
        </p:spPr>
        <p:txBody>
          <a:bodyPr>
            <a:normAutofit fontScale="100000" lnSpcReduction="0"/>
          </a:bodyPr>
          <a:lstStyle>
            <a:lvl1pPr marL="0" indent="0" algn="ctr">
              <a:lnSpc>
                <a:spcPct val="125000"/>
              </a:lnSpc>
              <a:spcBef>
                <a:spcPts val="0"/>
              </a:spcBef>
              <a:buSzTx/>
              <a:buFontTx/>
              <a:buNone/>
              <a:defRPr sz="1400">
                <a:solidFill>
                  <a:srgbClr val="FFFFFF"/>
                </a:solidFill>
              </a:defRPr>
            </a:lvl1pPr>
          </a:lstStyle>
          <a:p>
            <a:pPr/>
            <a:r>
              <a:t>Click to add text</a:t>
            </a:r>
          </a:p>
        </p:txBody>
      </p:sp>
      <p:sp>
        <p:nvSpPr>
          <p:cNvPr id="200" name="Text Placeholder 14"/>
          <p:cNvSpPr/>
          <p:nvPr>
            <p:ph type="body" sz="quarter" idx="25" hasCustomPrompt="1"/>
          </p:nvPr>
        </p:nvSpPr>
        <p:spPr>
          <a:xfrm>
            <a:off x="4691305" y="4704558"/>
            <a:ext cx="2431016" cy="1148946"/>
          </a:xfrm>
          <a:prstGeom prst="rect">
            <a:avLst/>
          </a:prstGeom>
        </p:spPr>
        <p:txBody>
          <a:bodyPr>
            <a:normAutofit fontScale="100000" lnSpcReduction="0"/>
          </a:bodyPr>
          <a:lstStyle>
            <a:lvl1pPr marL="0" indent="0" algn="ctr">
              <a:lnSpc>
                <a:spcPct val="125000"/>
              </a:lnSpc>
              <a:spcBef>
                <a:spcPts val="0"/>
              </a:spcBef>
              <a:buSzTx/>
              <a:buFontTx/>
              <a:buNone/>
              <a:defRPr sz="1400">
                <a:solidFill>
                  <a:srgbClr val="FFFFFF"/>
                </a:solidFill>
              </a:defRPr>
            </a:lvl1pPr>
          </a:lstStyle>
          <a:p>
            <a:pPr/>
            <a:r>
              <a:t>Click to add text</a:t>
            </a:r>
          </a:p>
        </p:txBody>
      </p:sp>
      <p:sp>
        <p:nvSpPr>
          <p:cNvPr id="201" name="Text Placeholder 14"/>
          <p:cNvSpPr/>
          <p:nvPr>
            <p:ph type="body" sz="quarter" idx="26" hasCustomPrompt="1"/>
          </p:nvPr>
        </p:nvSpPr>
        <p:spPr>
          <a:xfrm>
            <a:off x="7834982" y="4704557"/>
            <a:ext cx="2431016" cy="1148946"/>
          </a:xfrm>
          <a:prstGeom prst="rect">
            <a:avLst/>
          </a:prstGeom>
        </p:spPr>
        <p:txBody>
          <a:bodyPr>
            <a:normAutofit fontScale="100000" lnSpcReduction="0"/>
          </a:bodyPr>
          <a:lstStyle>
            <a:lvl1pPr marL="0" indent="0" algn="ctr">
              <a:lnSpc>
                <a:spcPct val="125000"/>
              </a:lnSpc>
              <a:spcBef>
                <a:spcPts val="0"/>
              </a:spcBef>
              <a:buSzTx/>
              <a:buFontTx/>
              <a:buNone/>
              <a:defRPr sz="1400">
                <a:solidFill>
                  <a:srgbClr val="FFFFFF"/>
                </a:solidFill>
              </a:defRPr>
            </a:lvl1pPr>
          </a:lstStyle>
          <a:p>
            <a:pPr/>
            <a:r>
              <a:t>Click to add text</a:t>
            </a:r>
          </a:p>
        </p:txBody>
      </p:sp>
      <p:sp>
        <p:nvSpPr>
          <p:cNvPr id="202" name="Slide Number"/>
          <p:cNvSpPr txBox="1"/>
          <p:nvPr>
            <p:ph type="sldNum" sz="quarter" idx="2"/>
          </p:nvPr>
        </p:nvSpPr>
        <p:spPr>
          <a:xfrm>
            <a:off x="11734770" y="3288448"/>
            <a:ext cx="330161" cy="3327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raction">
    <p:spTree>
      <p:nvGrpSpPr>
        <p:cNvPr id="1" name=""/>
        <p:cNvGrpSpPr/>
        <p:nvPr/>
      </p:nvGrpSpPr>
      <p:grpSpPr>
        <a:xfrm>
          <a:off x="0" y="0"/>
          <a:ext cx="0" cy="0"/>
          <a:chOff x="0" y="0"/>
          <a:chExt cx="0" cy="0"/>
        </a:xfrm>
      </p:grpSpPr>
      <p:pic>
        <p:nvPicPr>
          <p:cNvPr id="209" name="Graphic 35" descr="Graphic 35"/>
          <p:cNvPicPr>
            <a:picLocks noChangeAspect="1"/>
          </p:cNvPicPr>
          <p:nvPr/>
        </p:nvPicPr>
        <p:blipFill>
          <a:blip r:embed="rId2">
            <a:extLst/>
          </a:blip>
          <a:stretch>
            <a:fillRect/>
          </a:stretch>
        </p:blipFill>
        <p:spPr>
          <a:xfrm>
            <a:off x="0" y="3371"/>
            <a:ext cx="12192000" cy="6858001"/>
          </a:xfrm>
          <a:prstGeom prst="rect">
            <a:avLst/>
          </a:prstGeom>
          <a:ln w="12700">
            <a:miter lim="400000"/>
          </a:ln>
        </p:spPr>
      </p:pic>
      <p:sp>
        <p:nvSpPr>
          <p:cNvPr id="210" name="Click to add title"/>
          <p:cNvSpPr txBox="1"/>
          <p:nvPr>
            <p:ph type="title" hasCustomPrompt="1"/>
          </p:nvPr>
        </p:nvSpPr>
        <p:spPr>
          <a:xfrm>
            <a:off x="3356974" y="1144939"/>
            <a:ext cx="5473875" cy="687834"/>
          </a:xfrm>
          <a:prstGeom prst="rect">
            <a:avLst/>
          </a:prstGeom>
        </p:spPr>
        <p:txBody>
          <a:bodyPr anchor="b"/>
          <a:lstStyle>
            <a:lvl1pPr>
              <a:defRPr sz="2800">
                <a:solidFill>
                  <a:srgbClr val="FFFFFF"/>
                </a:solidFill>
              </a:defRPr>
            </a:lvl1pPr>
          </a:lstStyle>
          <a:p>
            <a:pPr/>
            <a:r>
              <a:t>Click to add title</a:t>
            </a:r>
          </a:p>
        </p:txBody>
      </p:sp>
      <p:sp>
        <p:nvSpPr>
          <p:cNvPr id="211" name="Body Level One…"/>
          <p:cNvSpPr txBox="1"/>
          <p:nvPr>
            <p:ph type="body" sz="quarter" idx="1" hasCustomPrompt="1"/>
          </p:nvPr>
        </p:nvSpPr>
        <p:spPr>
          <a:xfrm>
            <a:off x="3519730" y="1836491"/>
            <a:ext cx="5152540" cy="718458"/>
          </a:xfrm>
          <a:prstGeom prst="rect">
            <a:avLst/>
          </a:prstGeom>
        </p:spPr>
        <p:txBody>
          <a:bodyPr>
            <a:normAutofit fontScale="100000" lnSpcReduction="0"/>
          </a:bodyPr>
          <a:lstStyle>
            <a:lvl1pPr marL="0" indent="0" algn="ctr">
              <a:buSzTx/>
              <a:buFontTx/>
              <a:buNone/>
              <a:defRPr spc="200" sz="1800">
                <a:solidFill>
                  <a:srgbClr val="FFFFFF"/>
                </a:solidFill>
              </a:defRPr>
            </a:lvl1pPr>
            <a:lvl2pPr marL="628650" indent="-171450" algn="ctr">
              <a:buFontTx/>
              <a:defRPr spc="200" sz="1800">
                <a:solidFill>
                  <a:srgbClr val="FFFFFF"/>
                </a:solidFill>
              </a:defRPr>
            </a:lvl2pPr>
            <a:lvl3pPr marL="1120139" indent="-205739" algn="ctr">
              <a:buFontTx/>
              <a:defRPr spc="200" sz="1800">
                <a:solidFill>
                  <a:srgbClr val="FFFFFF"/>
                </a:solidFill>
              </a:defRPr>
            </a:lvl3pPr>
            <a:lvl4pPr marL="1600200" indent="-228600" algn="ctr">
              <a:buFontTx/>
              <a:defRPr spc="200" sz="1800">
                <a:solidFill>
                  <a:srgbClr val="FFFFFF"/>
                </a:solidFill>
              </a:defRPr>
            </a:lvl4pPr>
            <a:lvl5pPr marL="2057400" indent="-228600" algn="ctr">
              <a:buFontTx/>
              <a:defRPr spc="200" sz="1800">
                <a:solidFill>
                  <a:srgbClr val="FFFFFF"/>
                </a:solidFill>
              </a:defRPr>
            </a:lvl5pPr>
          </a:lstStyle>
          <a:p>
            <a:pPr/>
            <a:r>
              <a:t>Add subtitle</a:t>
            </a:r>
          </a:p>
          <a:p>
            <a:pPr lvl="1"/>
            <a:r>
              <a:t/>
            </a:r>
          </a:p>
          <a:p>
            <a:pPr lvl="2"/>
            <a:r>
              <a:t/>
            </a:r>
          </a:p>
          <a:p>
            <a:pPr lvl="3"/>
            <a:r>
              <a:t/>
            </a:r>
          </a:p>
          <a:p>
            <a:pPr lvl="4"/>
            <a:r>
              <a:t/>
            </a:r>
          </a:p>
        </p:txBody>
      </p:sp>
      <p:sp>
        <p:nvSpPr>
          <p:cNvPr id="212" name="Text Placeholder 10"/>
          <p:cNvSpPr/>
          <p:nvPr>
            <p:ph type="body" sz="quarter" idx="21" hasCustomPrompt="1"/>
          </p:nvPr>
        </p:nvSpPr>
        <p:spPr>
          <a:xfrm>
            <a:off x="963990" y="2822318"/>
            <a:ext cx="3574251" cy="448770"/>
          </a:xfrm>
          <a:prstGeom prst="rect">
            <a:avLst/>
          </a:prstGeom>
        </p:spPr>
        <p:txBody>
          <a:bodyPr>
            <a:normAutofit fontScale="100000" lnSpcReduction="0"/>
          </a:bodyPr>
          <a:lstStyle>
            <a:lvl1pPr marL="0" indent="0">
              <a:buSzTx/>
              <a:buFontTx/>
              <a:buNone/>
              <a:defRPr b="1" spc="200" sz="1600">
                <a:solidFill>
                  <a:srgbClr val="FFFFFF"/>
                </a:solidFill>
                <a:latin typeface="Century Gothic"/>
                <a:ea typeface="Century Gothic"/>
                <a:cs typeface="Century Gothic"/>
                <a:sym typeface="Century Gothic"/>
              </a:defRPr>
            </a:lvl1pPr>
          </a:lstStyle>
          <a:p>
            <a:pPr/>
            <a:r>
              <a:t>Click to add title</a:t>
            </a:r>
          </a:p>
        </p:txBody>
      </p:sp>
      <p:sp>
        <p:nvSpPr>
          <p:cNvPr id="213" name="Text Placeholder 14"/>
          <p:cNvSpPr/>
          <p:nvPr>
            <p:ph type="body" sz="quarter" idx="22" hasCustomPrompt="1"/>
          </p:nvPr>
        </p:nvSpPr>
        <p:spPr>
          <a:xfrm>
            <a:off x="5983158" y="3186346"/>
            <a:ext cx="578978" cy="366360"/>
          </a:xfrm>
          <a:prstGeom prst="rect">
            <a:avLst/>
          </a:prstGeom>
        </p:spPr>
        <p:txBody>
          <a:bodyPr>
            <a:normAutofit fontScale="100000" lnSpcReduction="0"/>
          </a:bodyPr>
          <a:lstStyle>
            <a:lvl1pPr marL="0" indent="0" algn="ctr">
              <a:lnSpc>
                <a:spcPct val="125000"/>
              </a:lnSpc>
              <a:spcBef>
                <a:spcPts val="0"/>
              </a:spcBef>
              <a:buSzTx/>
              <a:buFontTx/>
              <a:buNone/>
              <a:defRPr sz="1200">
                <a:solidFill>
                  <a:srgbClr val="FFFFFF"/>
                </a:solidFill>
              </a:defRPr>
            </a:lvl1pPr>
          </a:lstStyle>
          <a:p>
            <a:pPr/>
            <a:r>
              <a:t>Text</a:t>
            </a:r>
          </a:p>
        </p:txBody>
      </p:sp>
      <p:sp>
        <p:nvSpPr>
          <p:cNvPr id="214" name="Text Placeholder 14"/>
          <p:cNvSpPr/>
          <p:nvPr>
            <p:ph type="body" sz="quarter" idx="23" hasCustomPrompt="1"/>
          </p:nvPr>
        </p:nvSpPr>
        <p:spPr>
          <a:xfrm>
            <a:off x="5983158" y="3699738"/>
            <a:ext cx="578978" cy="366360"/>
          </a:xfrm>
          <a:prstGeom prst="rect">
            <a:avLst/>
          </a:prstGeom>
        </p:spPr>
        <p:txBody>
          <a:bodyPr>
            <a:normAutofit fontScale="100000" lnSpcReduction="0"/>
          </a:bodyPr>
          <a:lstStyle>
            <a:lvl1pPr marL="0" indent="0" algn="ctr">
              <a:lnSpc>
                <a:spcPct val="125000"/>
              </a:lnSpc>
              <a:spcBef>
                <a:spcPts val="0"/>
              </a:spcBef>
              <a:buSzTx/>
              <a:buFontTx/>
              <a:buNone/>
              <a:defRPr sz="1200">
                <a:solidFill>
                  <a:srgbClr val="FFFFFF"/>
                </a:solidFill>
              </a:defRPr>
            </a:lvl1pPr>
          </a:lstStyle>
          <a:p>
            <a:pPr/>
            <a:r>
              <a:t>Text</a:t>
            </a:r>
          </a:p>
        </p:txBody>
      </p:sp>
      <p:sp>
        <p:nvSpPr>
          <p:cNvPr id="215" name="Text Placeholder 14"/>
          <p:cNvSpPr/>
          <p:nvPr>
            <p:ph type="body" sz="quarter" idx="24" hasCustomPrompt="1"/>
          </p:nvPr>
        </p:nvSpPr>
        <p:spPr>
          <a:xfrm>
            <a:off x="5983158" y="4213130"/>
            <a:ext cx="578978" cy="366360"/>
          </a:xfrm>
          <a:prstGeom prst="rect">
            <a:avLst/>
          </a:prstGeom>
        </p:spPr>
        <p:txBody>
          <a:bodyPr>
            <a:normAutofit fontScale="100000" lnSpcReduction="0"/>
          </a:bodyPr>
          <a:lstStyle>
            <a:lvl1pPr marL="0" indent="0" algn="ctr">
              <a:lnSpc>
                <a:spcPct val="125000"/>
              </a:lnSpc>
              <a:spcBef>
                <a:spcPts val="0"/>
              </a:spcBef>
              <a:buSzTx/>
              <a:buFontTx/>
              <a:buNone/>
              <a:defRPr sz="1200">
                <a:solidFill>
                  <a:srgbClr val="FFFFFF"/>
                </a:solidFill>
              </a:defRPr>
            </a:lvl1pPr>
          </a:lstStyle>
          <a:p>
            <a:pPr/>
            <a:r>
              <a:t>Text</a:t>
            </a:r>
          </a:p>
        </p:txBody>
      </p:sp>
      <p:sp>
        <p:nvSpPr>
          <p:cNvPr id="216" name="Text Placeholder 14"/>
          <p:cNvSpPr/>
          <p:nvPr>
            <p:ph type="body" sz="quarter" idx="25" hasCustomPrompt="1"/>
          </p:nvPr>
        </p:nvSpPr>
        <p:spPr>
          <a:xfrm>
            <a:off x="5983158" y="4726521"/>
            <a:ext cx="578978" cy="366360"/>
          </a:xfrm>
          <a:prstGeom prst="rect">
            <a:avLst/>
          </a:prstGeom>
        </p:spPr>
        <p:txBody>
          <a:bodyPr>
            <a:normAutofit fontScale="100000" lnSpcReduction="0"/>
          </a:bodyPr>
          <a:lstStyle>
            <a:lvl1pPr marL="0" indent="0" algn="ctr">
              <a:lnSpc>
                <a:spcPct val="125000"/>
              </a:lnSpc>
              <a:spcBef>
                <a:spcPts val="0"/>
              </a:spcBef>
              <a:buSzTx/>
              <a:buFontTx/>
              <a:buNone/>
              <a:defRPr sz="1200">
                <a:solidFill>
                  <a:srgbClr val="FFFFFF"/>
                </a:solidFill>
              </a:defRPr>
            </a:lvl1pPr>
          </a:lstStyle>
          <a:p>
            <a:pPr/>
            <a:r>
              <a:t>Text</a:t>
            </a:r>
          </a:p>
        </p:txBody>
      </p:sp>
      <p:sp>
        <p:nvSpPr>
          <p:cNvPr id="217" name="Text Placeholder 14"/>
          <p:cNvSpPr/>
          <p:nvPr>
            <p:ph type="body" sz="quarter" idx="26" hasCustomPrompt="1"/>
          </p:nvPr>
        </p:nvSpPr>
        <p:spPr>
          <a:xfrm>
            <a:off x="5983158" y="5239913"/>
            <a:ext cx="578978" cy="366360"/>
          </a:xfrm>
          <a:prstGeom prst="rect">
            <a:avLst/>
          </a:prstGeom>
        </p:spPr>
        <p:txBody>
          <a:bodyPr>
            <a:normAutofit fontScale="100000" lnSpcReduction="0"/>
          </a:bodyPr>
          <a:lstStyle>
            <a:lvl1pPr marL="0" indent="0" algn="ctr">
              <a:lnSpc>
                <a:spcPct val="125000"/>
              </a:lnSpc>
              <a:spcBef>
                <a:spcPts val="0"/>
              </a:spcBef>
              <a:buSzTx/>
              <a:buFontTx/>
              <a:buNone/>
              <a:defRPr sz="1200">
                <a:solidFill>
                  <a:srgbClr val="FFFFFF"/>
                </a:solidFill>
              </a:defRPr>
            </a:lvl1pPr>
          </a:lstStyle>
          <a:p>
            <a:pPr/>
            <a:r>
              <a:t>Text</a:t>
            </a:r>
          </a:p>
        </p:txBody>
      </p:sp>
      <p:sp>
        <p:nvSpPr>
          <p:cNvPr id="218" name="Text Placeholder 14"/>
          <p:cNvSpPr/>
          <p:nvPr>
            <p:ph type="body" sz="quarter" idx="27" hasCustomPrompt="1"/>
          </p:nvPr>
        </p:nvSpPr>
        <p:spPr>
          <a:xfrm>
            <a:off x="5983158" y="5757105"/>
            <a:ext cx="578978" cy="366360"/>
          </a:xfrm>
          <a:prstGeom prst="rect">
            <a:avLst/>
          </a:prstGeom>
        </p:spPr>
        <p:txBody>
          <a:bodyPr>
            <a:normAutofit fontScale="100000" lnSpcReduction="0"/>
          </a:bodyPr>
          <a:lstStyle>
            <a:lvl1pPr marL="0" indent="0" algn="ctr">
              <a:lnSpc>
                <a:spcPct val="125000"/>
              </a:lnSpc>
              <a:spcBef>
                <a:spcPts val="0"/>
              </a:spcBef>
              <a:buSzTx/>
              <a:buFontTx/>
              <a:buNone/>
              <a:defRPr sz="1200">
                <a:solidFill>
                  <a:srgbClr val="FFFFFF"/>
                </a:solidFill>
              </a:defRPr>
            </a:lvl1pPr>
          </a:lstStyle>
          <a:p>
            <a:pPr/>
            <a:r>
              <a:t>Text</a:t>
            </a:r>
          </a:p>
        </p:txBody>
      </p:sp>
      <p:sp>
        <p:nvSpPr>
          <p:cNvPr id="219" name="Text Placeholder 10"/>
          <p:cNvSpPr/>
          <p:nvPr>
            <p:ph type="body" sz="quarter" idx="28" hasCustomPrompt="1"/>
          </p:nvPr>
        </p:nvSpPr>
        <p:spPr>
          <a:xfrm>
            <a:off x="6479874" y="2829931"/>
            <a:ext cx="3574252" cy="448770"/>
          </a:xfrm>
          <a:prstGeom prst="rect">
            <a:avLst/>
          </a:prstGeom>
        </p:spPr>
        <p:txBody>
          <a:bodyPr>
            <a:normAutofit fontScale="100000" lnSpcReduction="0"/>
          </a:bodyPr>
          <a:lstStyle>
            <a:lvl1pPr marL="0" indent="0">
              <a:buSzTx/>
              <a:buFontTx/>
              <a:buNone/>
              <a:defRPr b="1" spc="200" sz="1600">
                <a:solidFill>
                  <a:srgbClr val="FFFFFF"/>
                </a:solidFill>
                <a:latin typeface="Century Gothic"/>
                <a:ea typeface="Century Gothic"/>
                <a:cs typeface="Century Gothic"/>
                <a:sym typeface="Century Gothic"/>
              </a:defRPr>
            </a:lvl1pPr>
          </a:lstStyle>
          <a:p>
            <a:pPr/>
            <a:r>
              <a:t>Click to add title</a:t>
            </a:r>
          </a:p>
        </p:txBody>
      </p:sp>
      <p:sp>
        <p:nvSpPr>
          <p:cNvPr id="220" name="Text Placeholder 14"/>
          <p:cNvSpPr/>
          <p:nvPr>
            <p:ph type="body" sz="quarter" idx="29" hasCustomPrompt="1"/>
          </p:nvPr>
        </p:nvSpPr>
        <p:spPr>
          <a:xfrm>
            <a:off x="6756286" y="5930806"/>
            <a:ext cx="680834" cy="553489"/>
          </a:xfrm>
          <a:prstGeom prst="rect">
            <a:avLst/>
          </a:prstGeom>
        </p:spPr>
        <p:txBody>
          <a:bodyPr>
            <a:normAutofit fontScale="100000" lnSpcReduction="0"/>
          </a:bodyPr>
          <a:lstStyle>
            <a:lvl1pPr marL="0" indent="0" algn="ctr">
              <a:lnSpc>
                <a:spcPct val="125000"/>
              </a:lnSpc>
              <a:spcBef>
                <a:spcPts val="0"/>
              </a:spcBef>
              <a:buSzTx/>
              <a:buFontTx/>
              <a:buNone/>
              <a:defRPr sz="1200">
                <a:solidFill>
                  <a:srgbClr val="FFFFFF"/>
                </a:solidFill>
              </a:defRPr>
            </a:lvl1pPr>
          </a:lstStyle>
          <a:p>
            <a:pPr/>
            <a:r>
              <a:t>Text</a:t>
            </a:r>
          </a:p>
        </p:txBody>
      </p:sp>
      <p:sp>
        <p:nvSpPr>
          <p:cNvPr id="221" name="Text Placeholder 14"/>
          <p:cNvSpPr/>
          <p:nvPr>
            <p:ph type="body" sz="quarter" idx="30" hasCustomPrompt="1"/>
          </p:nvPr>
        </p:nvSpPr>
        <p:spPr>
          <a:xfrm>
            <a:off x="7583623" y="5930806"/>
            <a:ext cx="717944" cy="553489"/>
          </a:xfrm>
          <a:prstGeom prst="rect">
            <a:avLst/>
          </a:prstGeom>
        </p:spPr>
        <p:txBody>
          <a:bodyPr>
            <a:normAutofit fontScale="100000" lnSpcReduction="0"/>
          </a:bodyPr>
          <a:lstStyle>
            <a:lvl1pPr marL="0" indent="0" algn="ctr">
              <a:lnSpc>
                <a:spcPct val="125000"/>
              </a:lnSpc>
              <a:spcBef>
                <a:spcPts val="0"/>
              </a:spcBef>
              <a:buSzTx/>
              <a:buFontTx/>
              <a:buNone/>
              <a:defRPr sz="1200">
                <a:solidFill>
                  <a:srgbClr val="FFFFFF"/>
                </a:solidFill>
              </a:defRPr>
            </a:lvl1pPr>
          </a:lstStyle>
          <a:p>
            <a:pPr/>
            <a:r>
              <a:t>Text</a:t>
            </a:r>
          </a:p>
        </p:txBody>
      </p:sp>
      <p:sp>
        <p:nvSpPr>
          <p:cNvPr id="222" name="Text Placeholder 14"/>
          <p:cNvSpPr/>
          <p:nvPr>
            <p:ph type="body" sz="quarter" idx="31" hasCustomPrompt="1"/>
          </p:nvPr>
        </p:nvSpPr>
        <p:spPr>
          <a:xfrm>
            <a:off x="8418590" y="5929991"/>
            <a:ext cx="688463" cy="553489"/>
          </a:xfrm>
          <a:prstGeom prst="rect">
            <a:avLst/>
          </a:prstGeom>
        </p:spPr>
        <p:txBody>
          <a:bodyPr>
            <a:normAutofit fontScale="100000" lnSpcReduction="0"/>
          </a:bodyPr>
          <a:lstStyle>
            <a:lvl1pPr marL="0" indent="0" algn="ctr">
              <a:lnSpc>
                <a:spcPct val="125000"/>
              </a:lnSpc>
              <a:spcBef>
                <a:spcPts val="0"/>
              </a:spcBef>
              <a:buSzTx/>
              <a:buFontTx/>
              <a:buNone/>
              <a:defRPr sz="1200">
                <a:solidFill>
                  <a:srgbClr val="FFFFFF"/>
                </a:solidFill>
              </a:defRPr>
            </a:lvl1pPr>
          </a:lstStyle>
          <a:p>
            <a:pPr/>
            <a:r>
              <a:t>Text</a:t>
            </a:r>
          </a:p>
        </p:txBody>
      </p:sp>
      <p:sp>
        <p:nvSpPr>
          <p:cNvPr id="223" name="Text Placeholder 14"/>
          <p:cNvSpPr/>
          <p:nvPr>
            <p:ph type="body" sz="quarter" idx="32" hasCustomPrompt="1"/>
          </p:nvPr>
        </p:nvSpPr>
        <p:spPr>
          <a:xfrm>
            <a:off x="9244387" y="5929991"/>
            <a:ext cx="680836" cy="553489"/>
          </a:xfrm>
          <a:prstGeom prst="rect">
            <a:avLst/>
          </a:prstGeom>
        </p:spPr>
        <p:txBody>
          <a:bodyPr>
            <a:normAutofit fontScale="100000" lnSpcReduction="0"/>
          </a:bodyPr>
          <a:lstStyle>
            <a:lvl1pPr marL="0" indent="0" algn="ctr">
              <a:lnSpc>
                <a:spcPct val="125000"/>
              </a:lnSpc>
              <a:spcBef>
                <a:spcPts val="0"/>
              </a:spcBef>
              <a:buSzTx/>
              <a:buFontTx/>
              <a:buNone/>
              <a:defRPr sz="1200">
                <a:solidFill>
                  <a:srgbClr val="FFFFFF"/>
                </a:solidFill>
              </a:defRPr>
            </a:lvl1pPr>
          </a:lstStyle>
          <a:p>
            <a:pPr/>
            <a:r>
              <a:t>Text</a:t>
            </a:r>
          </a:p>
        </p:txBody>
      </p:sp>
      <p:sp>
        <p:nvSpPr>
          <p:cNvPr id="224" name="Text Placeholder 14"/>
          <p:cNvSpPr/>
          <p:nvPr>
            <p:ph type="body" sz="quarter" idx="33" hasCustomPrompt="1"/>
          </p:nvPr>
        </p:nvSpPr>
        <p:spPr>
          <a:xfrm>
            <a:off x="10072727" y="5929991"/>
            <a:ext cx="717943" cy="553489"/>
          </a:xfrm>
          <a:prstGeom prst="rect">
            <a:avLst/>
          </a:prstGeom>
        </p:spPr>
        <p:txBody>
          <a:bodyPr>
            <a:normAutofit fontScale="100000" lnSpcReduction="0"/>
          </a:bodyPr>
          <a:lstStyle>
            <a:lvl1pPr marL="0" indent="0" algn="ctr">
              <a:lnSpc>
                <a:spcPct val="125000"/>
              </a:lnSpc>
              <a:spcBef>
                <a:spcPts val="0"/>
              </a:spcBef>
              <a:buSzTx/>
              <a:buFontTx/>
              <a:buNone/>
              <a:defRPr sz="1200">
                <a:solidFill>
                  <a:srgbClr val="FFFFFF"/>
                </a:solidFill>
              </a:defRPr>
            </a:lvl1pPr>
          </a:lstStyle>
          <a:p>
            <a:pPr/>
            <a:r>
              <a:t>Text</a:t>
            </a:r>
          </a:p>
        </p:txBody>
      </p:sp>
      <p:grpSp>
        <p:nvGrpSpPr>
          <p:cNvPr id="231" name="Group 80"/>
          <p:cNvGrpSpPr/>
          <p:nvPr/>
        </p:nvGrpSpPr>
        <p:grpSpPr>
          <a:xfrm>
            <a:off x="6593151" y="3356785"/>
            <a:ext cx="4296522" cy="2583501"/>
            <a:chOff x="0" y="0"/>
            <a:chExt cx="4296521" cy="2583500"/>
          </a:xfrm>
        </p:grpSpPr>
        <p:sp>
          <p:nvSpPr>
            <p:cNvPr id="225" name="Straight Connector 41"/>
            <p:cNvSpPr/>
            <p:nvPr/>
          </p:nvSpPr>
          <p:spPr>
            <a:xfrm>
              <a:off x="0" y="517192"/>
              <a:ext cx="4296522" cy="1"/>
            </a:xfrm>
            <a:prstGeom prst="line">
              <a:avLst/>
            </a:prstGeom>
            <a:noFill/>
            <a:ln w="6350" cap="flat">
              <a:solidFill>
                <a:schemeClr val="accent3">
                  <a:alpha val="40000"/>
                </a:schemeClr>
              </a:solidFill>
              <a:prstDash val="solid"/>
              <a:miter lim="800000"/>
            </a:ln>
            <a:effectLst/>
          </p:spPr>
          <p:txBody>
            <a:bodyPr wrap="square" lIns="45719" tIns="45719" rIns="45719" bIns="45719" numCol="1" anchor="t">
              <a:noAutofit/>
            </a:bodyPr>
            <a:lstStyle/>
            <a:p>
              <a:pPr/>
            </a:p>
          </p:txBody>
        </p:sp>
        <p:sp>
          <p:nvSpPr>
            <p:cNvPr id="226" name="Straight Connector 46"/>
            <p:cNvSpPr/>
            <p:nvPr/>
          </p:nvSpPr>
          <p:spPr>
            <a:xfrm>
              <a:off x="0" y="0"/>
              <a:ext cx="4296522" cy="1"/>
            </a:xfrm>
            <a:prstGeom prst="line">
              <a:avLst/>
            </a:prstGeom>
            <a:noFill/>
            <a:ln w="6350" cap="flat">
              <a:solidFill>
                <a:schemeClr val="accent3">
                  <a:alpha val="40000"/>
                </a:schemeClr>
              </a:solidFill>
              <a:prstDash val="solid"/>
              <a:miter lim="800000"/>
            </a:ln>
            <a:effectLst/>
          </p:spPr>
          <p:txBody>
            <a:bodyPr wrap="square" lIns="45719" tIns="45719" rIns="45719" bIns="45719" numCol="1" anchor="t">
              <a:noAutofit/>
            </a:bodyPr>
            <a:lstStyle/>
            <a:p>
              <a:pPr/>
            </a:p>
          </p:txBody>
        </p:sp>
        <p:sp>
          <p:nvSpPr>
            <p:cNvPr id="227" name="Straight Connector 59"/>
            <p:cNvSpPr/>
            <p:nvPr/>
          </p:nvSpPr>
          <p:spPr>
            <a:xfrm>
              <a:off x="0" y="2583500"/>
              <a:ext cx="4296522" cy="1"/>
            </a:xfrm>
            <a:prstGeom prst="line">
              <a:avLst/>
            </a:prstGeom>
            <a:noFill/>
            <a:ln w="6350" cap="flat">
              <a:solidFill>
                <a:schemeClr val="accent3">
                  <a:alpha val="40000"/>
                </a:schemeClr>
              </a:solidFill>
              <a:prstDash val="solid"/>
              <a:miter lim="800000"/>
            </a:ln>
            <a:effectLst/>
          </p:spPr>
          <p:txBody>
            <a:bodyPr wrap="square" lIns="45719" tIns="45719" rIns="45719" bIns="45719" numCol="1" anchor="t">
              <a:noAutofit/>
            </a:bodyPr>
            <a:lstStyle/>
            <a:p>
              <a:pPr/>
            </a:p>
          </p:txBody>
        </p:sp>
        <p:sp>
          <p:nvSpPr>
            <p:cNvPr id="228" name="Straight Connector 61"/>
            <p:cNvSpPr/>
            <p:nvPr/>
          </p:nvSpPr>
          <p:spPr>
            <a:xfrm>
              <a:off x="0" y="2060455"/>
              <a:ext cx="4296522" cy="1"/>
            </a:xfrm>
            <a:prstGeom prst="line">
              <a:avLst/>
            </a:prstGeom>
            <a:noFill/>
            <a:ln w="6350" cap="flat">
              <a:solidFill>
                <a:schemeClr val="accent3">
                  <a:alpha val="40000"/>
                </a:schemeClr>
              </a:solidFill>
              <a:prstDash val="solid"/>
              <a:miter lim="800000"/>
            </a:ln>
            <a:effectLst/>
          </p:spPr>
          <p:txBody>
            <a:bodyPr wrap="square" lIns="45719" tIns="45719" rIns="45719" bIns="45719" numCol="1" anchor="t">
              <a:noAutofit/>
            </a:bodyPr>
            <a:lstStyle/>
            <a:p>
              <a:pPr/>
            </a:p>
          </p:txBody>
        </p:sp>
        <p:sp>
          <p:nvSpPr>
            <p:cNvPr id="229" name="Straight Connector 63"/>
            <p:cNvSpPr/>
            <p:nvPr/>
          </p:nvSpPr>
          <p:spPr>
            <a:xfrm>
              <a:off x="0" y="1551576"/>
              <a:ext cx="4296522" cy="1"/>
            </a:xfrm>
            <a:prstGeom prst="line">
              <a:avLst/>
            </a:prstGeom>
            <a:noFill/>
            <a:ln w="6350" cap="flat">
              <a:solidFill>
                <a:schemeClr val="accent3">
                  <a:alpha val="40000"/>
                </a:schemeClr>
              </a:solidFill>
              <a:prstDash val="solid"/>
              <a:miter lim="800000"/>
            </a:ln>
            <a:effectLst/>
          </p:spPr>
          <p:txBody>
            <a:bodyPr wrap="square" lIns="45719" tIns="45719" rIns="45719" bIns="45719" numCol="1" anchor="t">
              <a:noAutofit/>
            </a:bodyPr>
            <a:lstStyle/>
            <a:p>
              <a:pPr/>
            </a:p>
          </p:txBody>
        </p:sp>
        <p:sp>
          <p:nvSpPr>
            <p:cNvPr id="230" name="Straight Connector 65"/>
            <p:cNvSpPr/>
            <p:nvPr/>
          </p:nvSpPr>
          <p:spPr>
            <a:xfrm>
              <a:off x="0" y="1036842"/>
              <a:ext cx="4296522" cy="1"/>
            </a:xfrm>
            <a:prstGeom prst="line">
              <a:avLst/>
            </a:prstGeom>
            <a:noFill/>
            <a:ln w="6350" cap="flat">
              <a:solidFill>
                <a:schemeClr val="accent3">
                  <a:alpha val="40000"/>
                </a:schemeClr>
              </a:solidFill>
              <a:prstDash val="solid"/>
              <a:miter lim="800000"/>
            </a:ln>
            <a:effectLst/>
          </p:spPr>
          <p:txBody>
            <a:bodyPr wrap="square" lIns="45719" tIns="45719" rIns="45719" bIns="45719" numCol="1" anchor="t">
              <a:noAutofit/>
            </a:bodyPr>
            <a:lstStyle/>
            <a:p>
              <a:pPr/>
            </a:p>
          </p:txBody>
        </p:sp>
      </p:grpSp>
      <p:sp>
        <p:nvSpPr>
          <p:cNvPr id="232" name="Rectangle 6"/>
          <p:cNvSpPr/>
          <p:nvPr/>
        </p:nvSpPr>
        <p:spPr>
          <a:xfrm>
            <a:off x="6756286" y="5431011"/>
            <a:ext cx="680834" cy="501362"/>
          </a:xfrm>
          <a:prstGeom prst="rect">
            <a:avLst/>
          </a:prstGeom>
          <a:solidFill>
            <a:schemeClr val="accent1"/>
          </a:solidFill>
          <a:ln w="12700">
            <a:solidFill>
              <a:schemeClr val="accent6"/>
            </a:solidFill>
            <a:miter/>
          </a:ln>
        </p:spPr>
        <p:txBody>
          <a:bodyPr lIns="45719" rIns="45719" anchor="ctr"/>
          <a:lstStyle/>
          <a:p>
            <a:pPr algn="ctr">
              <a:defRPr>
                <a:solidFill>
                  <a:srgbClr val="FFFFFF"/>
                </a:solidFill>
              </a:defRPr>
            </a:pPr>
          </a:p>
        </p:txBody>
      </p:sp>
      <p:sp>
        <p:nvSpPr>
          <p:cNvPr id="233" name="Rectangle 10"/>
          <p:cNvSpPr/>
          <p:nvPr/>
        </p:nvSpPr>
        <p:spPr>
          <a:xfrm>
            <a:off x="7586167" y="4913817"/>
            <a:ext cx="680835" cy="1018554"/>
          </a:xfrm>
          <a:prstGeom prst="rect">
            <a:avLst/>
          </a:prstGeom>
          <a:solidFill>
            <a:schemeClr val="accent1"/>
          </a:solidFill>
          <a:ln w="12700">
            <a:solidFill>
              <a:schemeClr val="accent6"/>
            </a:solidFill>
            <a:miter/>
          </a:ln>
        </p:spPr>
        <p:txBody>
          <a:bodyPr lIns="45719" rIns="45719" anchor="ctr"/>
          <a:lstStyle/>
          <a:p>
            <a:pPr algn="ctr">
              <a:defRPr>
                <a:solidFill>
                  <a:srgbClr val="FFFFFF"/>
                </a:solidFill>
              </a:defRPr>
            </a:pPr>
          </a:p>
        </p:txBody>
      </p:sp>
      <p:sp>
        <p:nvSpPr>
          <p:cNvPr id="234" name="Rectangle 16"/>
          <p:cNvSpPr/>
          <p:nvPr/>
        </p:nvSpPr>
        <p:spPr>
          <a:xfrm>
            <a:off x="8416048" y="4396625"/>
            <a:ext cx="680836" cy="1534932"/>
          </a:xfrm>
          <a:prstGeom prst="rect">
            <a:avLst/>
          </a:prstGeom>
          <a:solidFill>
            <a:schemeClr val="accent1"/>
          </a:solidFill>
          <a:ln w="12700">
            <a:solidFill>
              <a:schemeClr val="accent6"/>
            </a:solidFill>
            <a:miter/>
          </a:ln>
        </p:spPr>
        <p:txBody>
          <a:bodyPr lIns="45719" rIns="45719" anchor="ctr"/>
          <a:lstStyle/>
          <a:p>
            <a:pPr algn="ctr">
              <a:defRPr>
                <a:solidFill>
                  <a:srgbClr val="FFFFFF"/>
                </a:solidFill>
              </a:defRPr>
            </a:pPr>
          </a:p>
        </p:txBody>
      </p:sp>
      <p:sp>
        <p:nvSpPr>
          <p:cNvPr id="235" name="Rectangle 18"/>
          <p:cNvSpPr/>
          <p:nvPr/>
        </p:nvSpPr>
        <p:spPr>
          <a:xfrm>
            <a:off x="9244387" y="3879432"/>
            <a:ext cx="680836" cy="2052124"/>
          </a:xfrm>
          <a:prstGeom prst="rect">
            <a:avLst/>
          </a:prstGeom>
          <a:solidFill>
            <a:schemeClr val="accent1"/>
          </a:solidFill>
          <a:ln w="12700">
            <a:solidFill>
              <a:schemeClr val="accent6"/>
            </a:solidFill>
            <a:miter/>
          </a:ln>
        </p:spPr>
        <p:txBody>
          <a:bodyPr lIns="45719" rIns="45719" anchor="ctr"/>
          <a:lstStyle/>
          <a:p>
            <a:pPr algn="ctr">
              <a:defRPr>
                <a:solidFill>
                  <a:srgbClr val="FFFFFF"/>
                </a:solidFill>
              </a:defRPr>
            </a:pPr>
          </a:p>
        </p:txBody>
      </p:sp>
      <p:sp>
        <p:nvSpPr>
          <p:cNvPr id="236" name="Rectangle 20"/>
          <p:cNvSpPr/>
          <p:nvPr/>
        </p:nvSpPr>
        <p:spPr>
          <a:xfrm>
            <a:off x="10075270" y="3362240"/>
            <a:ext cx="680837" cy="2569314"/>
          </a:xfrm>
          <a:prstGeom prst="rect">
            <a:avLst/>
          </a:prstGeom>
          <a:solidFill>
            <a:schemeClr val="accent1"/>
          </a:solidFill>
          <a:ln w="12700">
            <a:solidFill>
              <a:schemeClr val="accent6"/>
            </a:solidFill>
            <a:miter/>
          </a:ln>
        </p:spPr>
        <p:txBody>
          <a:bodyPr lIns="45719" rIns="45719" anchor="ctr"/>
          <a:lstStyle/>
          <a:p>
            <a:pPr algn="ctr">
              <a:defRPr>
                <a:solidFill>
                  <a:srgbClr val="FFFFFF"/>
                </a:solidFill>
              </a:defRPr>
            </a:pPr>
          </a:p>
        </p:txBody>
      </p:sp>
      <p:sp>
        <p:nvSpPr>
          <p:cNvPr id="237" name="Slide Number"/>
          <p:cNvSpPr txBox="1"/>
          <p:nvPr>
            <p:ph type="sldNum" sz="quarter" idx="2"/>
          </p:nvPr>
        </p:nvSpPr>
        <p:spPr>
          <a:xfrm>
            <a:off x="11734770" y="3288448"/>
            <a:ext cx="330161" cy="3327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Year Action Plan">
    <p:spTree>
      <p:nvGrpSpPr>
        <p:cNvPr id="1" name=""/>
        <p:cNvGrpSpPr/>
        <p:nvPr/>
      </p:nvGrpSpPr>
      <p:grpSpPr>
        <a:xfrm>
          <a:off x="0" y="0"/>
          <a:ext cx="0" cy="0"/>
          <a:chOff x="0" y="0"/>
          <a:chExt cx="0" cy="0"/>
        </a:xfrm>
      </p:grpSpPr>
      <p:pic>
        <p:nvPicPr>
          <p:cNvPr id="244" name="Graphic 119" descr="Graphic 119"/>
          <p:cNvPicPr>
            <a:picLocks noChangeAspect="1"/>
          </p:cNvPicPr>
          <p:nvPr/>
        </p:nvPicPr>
        <p:blipFill>
          <a:blip r:embed="rId2">
            <a:extLst/>
          </a:blip>
          <a:stretch>
            <a:fillRect/>
          </a:stretch>
        </p:blipFill>
        <p:spPr>
          <a:xfrm>
            <a:off x="0" y="0"/>
            <a:ext cx="12192000" cy="6858000"/>
          </a:xfrm>
          <a:prstGeom prst="rect">
            <a:avLst/>
          </a:prstGeom>
          <a:ln w="12700">
            <a:miter lim="400000"/>
          </a:ln>
        </p:spPr>
      </p:pic>
      <p:grpSp>
        <p:nvGrpSpPr>
          <p:cNvPr id="256" name="Group 99"/>
          <p:cNvGrpSpPr/>
          <p:nvPr/>
        </p:nvGrpSpPr>
        <p:grpSpPr>
          <a:xfrm>
            <a:off x="2010136" y="2689355"/>
            <a:ext cx="8510122" cy="1"/>
            <a:chOff x="0" y="0"/>
            <a:chExt cx="8510121" cy="0"/>
          </a:xfrm>
        </p:grpSpPr>
        <p:sp>
          <p:nvSpPr>
            <p:cNvPr id="245" name="Straight Connector 78"/>
            <p:cNvSpPr/>
            <p:nvPr/>
          </p:nvSpPr>
          <p:spPr>
            <a:xfrm>
              <a:off x="0" y="0"/>
              <a:ext cx="615311" cy="0"/>
            </a:xfrm>
            <a:prstGeom prst="line">
              <a:avLst/>
            </a:prstGeom>
            <a:noFill/>
            <a:ln w="6350" cap="flat">
              <a:solidFill>
                <a:srgbClr val="FFFFFF"/>
              </a:solidFill>
              <a:prstDash val="solid"/>
              <a:miter lim="800000"/>
            </a:ln>
            <a:effectLst/>
          </p:spPr>
          <p:txBody>
            <a:bodyPr wrap="square" lIns="45719" tIns="45719" rIns="45719" bIns="45719" numCol="1" anchor="t">
              <a:noAutofit/>
            </a:bodyPr>
            <a:lstStyle/>
            <a:p>
              <a:pPr/>
            </a:p>
          </p:txBody>
        </p:sp>
        <p:sp>
          <p:nvSpPr>
            <p:cNvPr id="246" name="Straight Connector 80"/>
            <p:cNvSpPr/>
            <p:nvPr/>
          </p:nvSpPr>
          <p:spPr>
            <a:xfrm>
              <a:off x="796323" y="0"/>
              <a:ext cx="615311" cy="0"/>
            </a:xfrm>
            <a:prstGeom prst="line">
              <a:avLst/>
            </a:prstGeom>
            <a:noFill/>
            <a:ln w="6350" cap="flat">
              <a:solidFill>
                <a:srgbClr val="FFFFFF"/>
              </a:solidFill>
              <a:prstDash val="solid"/>
              <a:miter lim="800000"/>
            </a:ln>
            <a:effectLst/>
          </p:spPr>
          <p:txBody>
            <a:bodyPr wrap="square" lIns="45719" tIns="45719" rIns="45719" bIns="45719" numCol="1" anchor="t">
              <a:noAutofit/>
            </a:bodyPr>
            <a:lstStyle/>
            <a:p>
              <a:pPr/>
            </a:p>
          </p:txBody>
        </p:sp>
        <p:sp>
          <p:nvSpPr>
            <p:cNvPr id="247" name="Straight Connector 82"/>
            <p:cNvSpPr/>
            <p:nvPr/>
          </p:nvSpPr>
          <p:spPr>
            <a:xfrm>
              <a:off x="1578962" y="0"/>
              <a:ext cx="615311" cy="0"/>
            </a:xfrm>
            <a:prstGeom prst="line">
              <a:avLst/>
            </a:prstGeom>
            <a:noFill/>
            <a:ln w="6350" cap="flat">
              <a:solidFill>
                <a:srgbClr val="FFFFFF"/>
              </a:solidFill>
              <a:prstDash val="solid"/>
              <a:miter lim="800000"/>
            </a:ln>
            <a:effectLst/>
          </p:spPr>
          <p:txBody>
            <a:bodyPr wrap="square" lIns="45719" tIns="45719" rIns="45719" bIns="45719" numCol="1" anchor="t">
              <a:noAutofit/>
            </a:bodyPr>
            <a:lstStyle/>
            <a:p>
              <a:pPr/>
            </a:p>
          </p:txBody>
        </p:sp>
        <p:sp>
          <p:nvSpPr>
            <p:cNvPr id="248" name="Straight Connector 84"/>
            <p:cNvSpPr/>
            <p:nvPr/>
          </p:nvSpPr>
          <p:spPr>
            <a:xfrm>
              <a:off x="2375285" y="0"/>
              <a:ext cx="615311" cy="0"/>
            </a:xfrm>
            <a:prstGeom prst="line">
              <a:avLst/>
            </a:prstGeom>
            <a:noFill/>
            <a:ln w="6350" cap="flat">
              <a:solidFill>
                <a:srgbClr val="FFFFFF"/>
              </a:solidFill>
              <a:prstDash val="solid"/>
              <a:miter lim="800000"/>
            </a:ln>
            <a:effectLst/>
          </p:spPr>
          <p:txBody>
            <a:bodyPr wrap="square" lIns="45719" tIns="45719" rIns="45719" bIns="45719" numCol="1" anchor="t">
              <a:noAutofit/>
            </a:bodyPr>
            <a:lstStyle/>
            <a:p>
              <a:pPr/>
            </a:p>
          </p:txBody>
        </p:sp>
        <p:sp>
          <p:nvSpPr>
            <p:cNvPr id="249" name="Straight Connector 86"/>
            <p:cNvSpPr/>
            <p:nvPr/>
          </p:nvSpPr>
          <p:spPr>
            <a:xfrm>
              <a:off x="3151082" y="0"/>
              <a:ext cx="615311" cy="0"/>
            </a:xfrm>
            <a:prstGeom prst="line">
              <a:avLst/>
            </a:prstGeom>
            <a:noFill/>
            <a:ln w="6350" cap="flat">
              <a:solidFill>
                <a:srgbClr val="FFFFFF"/>
              </a:solidFill>
              <a:prstDash val="solid"/>
              <a:miter lim="800000"/>
            </a:ln>
            <a:effectLst/>
          </p:spPr>
          <p:txBody>
            <a:bodyPr wrap="square" lIns="45719" tIns="45719" rIns="45719" bIns="45719" numCol="1" anchor="t">
              <a:noAutofit/>
            </a:bodyPr>
            <a:lstStyle/>
            <a:p>
              <a:pPr/>
            </a:p>
          </p:txBody>
        </p:sp>
        <p:sp>
          <p:nvSpPr>
            <p:cNvPr id="250" name="Straight Connector 88"/>
            <p:cNvSpPr/>
            <p:nvPr/>
          </p:nvSpPr>
          <p:spPr>
            <a:xfrm>
              <a:off x="3947405" y="0"/>
              <a:ext cx="615311" cy="0"/>
            </a:xfrm>
            <a:prstGeom prst="line">
              <a:avLst/>
            </a:prstGeom>
            <a:noFill/>
            <a:ln w="6350" cap="flat">
              <a:solidFill>
                <a:srgbClr val="FFFFFF"/>
              </a:solidFill>
              <a:prstDash val="solid"/>
              <a:miter lim="800000"/>
            </a:ln>
            <a:effectLst/>
          </p:spPr>
          <p:txBody>
            <a:bodyPr wrap="square" lIns="45719" tIns="45719" rIns="45719" bIns="45719" numCol="1" anchor="t">
              <a:noAutofit/>
            </a:bodyPr>
            <a:lstStyle/>
            <a:p>
              <a:pPr/>
            </a:p>
          </p:txBody>
        </p:sp>
        <p:sp>
          <p:nvSpPr>
            <p:cNvPr id="251" name="Straight Connector 90"/>
            <p:cNvSpPr/>
            <p:nvPr/>
          </p:nvSpPr>
          <p:spPr>
            <a:xfrm>
              <a:off x="4730044" y="0"/>
              <a:ext cx="615311" cy="0"/>
            </a:xfrm>
            <a:prstGeom prst="line">
              <a:avLst/>
            </a:prstGeom>
            <a:noFill/>
            <a:ln w="6350" cap="flat">
              <a:solidFill>
                <a:srgbClr val="FFFFFF"/>
              </a:solidFill>
              <a:prstDash val="solid"/>
              <a:miter lim="800000"/>
            </a:ln>
            <a:effectLst/>
          </p:spPr>
          <p:txBody>
            <a:bodyPr wrap="square" lIns="45719" tIns="45719" rIns="45719" bIns="45719" numCol="1" anchor="t">
              <a:noAutofit/>
            </a:bodyPr>
            <a:lstStyle/>
            <a:p>
              <a:pPr/>
            </a:p>
          </p:txBody>
        </p:sp>
        <p:sp>
          <p:nvSpPr>
            <p:cNvPr id="252" name="Straight Connector 92"/>
            <p:cNvSpPr/>
            <p:nvPr/>
          </p:nvSpPr>
          <p:spPr>
            <a:xfrm>
              <a:off x="5526367" y="0"/>
              <a:ext cx="615311" cy="0"/>
            </a:xfrm>
            <a:prstGeom prst="line">
              <a:avLst/>
            </a:prstGeom>
            <a:noFill/>
            <a:ln w="6350" cap="flat">
              <a:solidFill>
                <a:srgbClr val="FFFFFF"/>
              </a:solidFill>
              <a:prstDash val="solid"/>
              <a:miter lim="800000"/>
            </a:ln>
            <a:effectLst/>
          </p:spPr>
          <p:txBody>
            <a:bodyPr wrap="square" lIns="45719" tIns="45719" rIns="45719" bIns="45719" numCol="1" anchor="t">
              <a:noAutofit/>
            </a:bodyPr>
            <a:lstStyle/>
            <a:p>
              <a:pPr/>
            </a:p>
          </p:txBody>
        </p:sp>
        <p:sp>
          <p:nvSpPr>
            <p:cNvPr id="253" name="Straight Connector 94"/>
            <p:cNvSpPr/>
            <p:nvPr/>
          </p:nvSpPr>
          <p:spPr>
            <a:xfrm>
              <a:off x="6309006" y="0"/>
              <a:ext cx="615311" cy="0"/>
            </a:xfrm>
            <a:prstGeom prst="line">
              <a:avLst/>
            </a:prstGeom>
            <a:noFill/>
            <a:ln w="6350" cap="flat">
              <a:solidFill>
                <a:srgbClr val="FFFFFF"/>
              </a:solidFill>
              <a:prstDash val="solid"/>
              <a:miter lim="800000"/>
            </a:ln>
            <a:effectLst/>
          </p:spPr>
          <p:txBody>
            <a:bodyPr wrap="square" lIns="45719" tIns="45719" rIns="45719" bIns="45719" numCol="1" anchor="t">
              <a:noAutofit/>
            </a:bodyPr>
            <a:lstStyle/>
            <a:p>
              <a:pPr/>
            </a:p>
          </p:txBody>
        </p:sp>
        <p:sp>
          <p:nvSpPr>
            <p:cNvPr id="254" name="Straight Connector 96"/>
            <p:cNvSpPr/>
            <p:nvPr/>
          </p:nvSpPr>
          <p:spPr>
            <a:xfrm>
              <a:off x="7105329" y="0"/>
              <a:ext cx="615311" cy="0"/>
            </a:xfrm>
            <a:prstGeom prst="line">
              <a:avLst/>
            </a:prstGeom>
            <a:noFill/>
            <a:ln w="6350" cap="flat">
              <a:solidFill>
                <a:srgbClr val="FFFFFF"/>
              </a:solidFill>
              <a:prstDash val="solid"/>
              <a:miter lim="800000"/>
            </a:ln>
            <a:effectLst/>
          </p:spPr>
          <p:txBody>
            <a:bodyPr wrap="square" lIns="45719" tIns="45719" rIns="45719" bIns="45719" numCol="1" anchor="t">
              <a:noAutofit/>
            </a:bodyPr>
            <a:lstStyle/>
            <a:p>
              <a:pPr/>
            </a:p>
          </p:txBody>
        </p:sp>
        <p:sp>
          <p:nvSpPr>
            <p:cNvPr id="255" name="Straight Connector 98"/>
            <p:cNvSpPr/>
            <p:nvPr/>
          </p:nvSpPr>
          <p:spPr>
            <a:xfrm>
              <a:off x="7894811" y="0"/>
              <a:ext cx="615311" cy="0"/>
            </a:xfrm>
            <a:prstGeom prst="line">
              <a:avLst/>
            </a:prstGeom>
            <a:noFill/>
            <a:ln w="6350" cap="flat">
              <a:solidFill>
                <a:srgbClr val="FFFFFF"/>
              </a:solidFill>
              <a:prstDash val="solid"/>
              <a:miter lim="800000"/>
            </a:ln>
            <a:effectLst/>
          </p:spPr>
          <p:txBody>
            <a:bodyPr wrap="square" lIns="45719" tIns="45719" rIns="45719" bIns="45719" numCol="1" anchor="t">
              <a:noAutofit/>
            </a:bodyPr>
            <a:lstStyle/>
            <a:p>
              <a:pPr/>
            </a:p>
          </p:txBody>
        </p:sp>
      </p:grpSp>
      <p:sp>
        <p:nvSpPr>
          <p:cNvPr id="257" name="Click to add title"/>
          <p:cNvSpPr txBox="1"/>
          <p:nvPr>
            <p:ph type="title" hasCustomPrompt="1"/>
          </p:nvPr>
        </p:nvSpPr>
        <p:spPr>
          <a:xfrm>
            <a:off x="681698" y="512299"/>
            <a:ext cx="10515601" cy="727389"/>
          </a:xfrm>
          <a:prstGeom prst="rect">
            <a:avLst/>
          </a:prstGeom>
        </p:spPr>
        <p:txBody>
          <a:bodyPr/>
          <a:lstStyle>
            <a:lvl1pPr algn="l">
              <a:defRPr sz="2800">
                <a:solidFill>
                  <a:srgbClr val="FFFFFF"/>
                </a:solidFill>
              </a:defRPr>
            </a:lvl1pPr>
          </a:lstStyle>
          <a:p>
            <a:pPr/>
            <a:r>
              <a:t>Click to add title</a:t>
            </a:r>
          </a:p>
        </p:txBody>
      </p:sp>
      <p:sp>
        <p:nvSpPr>
          <p:cNvPr id="258" name="Body Level One…"/>
          <p:cNvSpPr txBox="1"/>
          <p:nvPr>
            <p:ph type="body" sz="quarter" idx="1" hasCustomPrompt="1"/>
          </p:nvPr>
        </p:nvSpPr>
        <p:spPr>
          <a:xfrm>
            <a:off x="1992422" y="1780402"/>
            <a:ext cx="1440089" cy="586249"/>
          </a:xfrm>
          <a:prstGeom prst="rect">
            <a:avLst/>
          </a:prstGeom>
        </p:spPr>
        <p:txBody>
          <a:bodyPr anchor="ctr">
            <a:normAutofit fontScale="100000" lnSpcReduction="0"/>
          </a:bodyPr>
          <a:lstStyle>
            <a:lvl1pPr marL="0" indent="0" algn="ctr">
              <a:lnSpc>
                <a:spcPct val="100000"/>
              </a:lnSpc>
              <a:spcBef>
                <a:spcPts val="0"/>
              </a:spcBef>
              <a:buSzTx/>
              <a:buFontTx/>
              <a:buNone/>
              <a:defRPr sz="1400">
                <a:solidFill>
                  <a:srgbClr val="FFFFFF"/>
                </a:solidFill>
              </a:defRPr>
            </a:lvl1pPr>
            <a:lvl2pPr marL="590550" indent="-133350" algn="ctr">
              <a:lnSpc>
                <a:spcPct val="100000"/>
              </a:lnSpc>
              <a:spcBef>
                <a:spcPts val="0"/>
              </a:spcBef>
              <a:buFontTx/>
              <a:defRPr sz="1400">
                <a:solidFill>
                  <a:srgbClr val="FFFFFF"/>
                </a:solidFill>
              </a:defRPr>
            </a:lvl2pPr>
            <a:lvl3pPr marL="1074419" indent="-160019" algn="ctr">
              <a:lnSpc>
                <a:spcPct val="100000"/>
              </a:lnSpc>
              <a:spcBef>
                <a:spcPts val="0"/>
              </a:spcBef>
              <a:buFontTx/>
              <a:defRPr sz="1400">
                <a:solidFill>
                  <a:srgbClr val="FFFFFF"/>
                </a:solidFill>
              </a:defRPr>
            </a:lvl3pPr>
            <a:lvl4pPr marL="1549400" indent="-177800" algn="ctr">
              <a:lnSpc>
                <a:spcPct val="100000"/>
              </a:lnSpc>
              <a:spcBef>
                <a:spcPts val="0"/>
              </a:spcBef>
              <a:buFontTx/>
              <a:defRPr sz="1400">
                <a:solidFill>
                  <a:srgbClr val="FFFFFF"/>
                </a:solidFill>
              </a:defRPr>
            </a:lvl4pPr>
            <a:lvl5pPr marL="2006600" indent="-177800" algn="ctr">
              <a:lnSpc>
                <a:spcPct val="100000"/>
              </a:lnSpc>
              <a:spcBef>
                <a:spcPts val="0"/>
              </a:spcBef>
              <a:buFontTx/>
              <a:defRPr sz="1400">
                <a:solidFill>
                  <a:srgbClr val="FFFFFF"/>
                </a:solidFill>
              </a:defRPr>
            </a:lvl5pPr>
          </a:lstStyle>
          <a:p>
            <a:pPr/>
            <a:r>
              <a:t>Click to add text</a:t>
            </a:r>
          </a:p>
          <a:p>
            <a:pPr lvl="1"/>
            <a:r>
              <a:t/>
            </a:r>
          </a:p>
          <a:p>
            <a:pPr lvl="2"/>
            <a:r>
              <a:t/>
            </a:r>
          </a:p>
          <a:p>
            <a:pPr lvl="3"/>
            <a:r>
              <a:t/>
            </a:r>
          </a:p>
          <a:p>
            <a:pPr lvl="4"/>
            <a:r>
              <a:t/>
            </a:r>
          </a:p>
        </p:txBody>
      </p:sp>
      <p:sp>
        <p:nvSpPr>
          <p:cNvPr id="259" name="Text Placeholder 14"/>
          <p:cNvSpPr/>
          <p:nvPr>
            <p:ph type="body" sz="quarter" idx="21" hasCustomPrompt="1"/>
          </p:nvPr>
        </p:nvSpPr>
        <p:spPr>
          <a:xfrm>
            <a:off x="4360667" y="1780402"/>
            <a:ext cx="1440089" cy="586249"/>
          </a:xfrm>
          <a:prstGeom prst="rect">
            <a:avLst/>
          </a:prstGeom>
        </p:spPr>
        <p:txBody>
          <a:bodyPr anchor="ctr">
            <a:normAutofit fontScale="100000" lnSpcReduction="0"/>
          </a:bodyPr>
          <a:lstStyle>
            <a:lvl1pPr marL="0" indent="0" algn="ctr">
              <a:lnSpc>
                <a:spcPct val="100000"/>
              </a:lnSpc>
              <a:spcBef>
                <a:spcPts val="0"/>
              </a:spcBef>
              <a:buSzTx/>
              <a:buFontTx/>
              <a:buNone/>
              <a:defRPr sz="1400">
                <a:solidFill>
                  <a:srgbClr val="FFFFFF"/>
                </a:solidFill>
              </a:defRPr>
            </a:lvl1pPr>
          </a:lstStyle>
          <a:p>
            <a:pPr/>
            <a:r>
              <a:t>Click to add text</a:t>
            </a:r>
          </a:p>
        </p:txBody>
      </p:sp>
      <p:sp>
        <p:nvSpPr>
          <p:cNvPr id="260" name="Text Placeholder 14"/>
          <p:cNvSpPr/>
          <p:nvPr>
            <p:ph type="body" sz="quarter" idx="22" hasCustomPrompt="1"/>
          </p:nvPr>
        </p:nvSpPr>
        <p:spPr>
          <a:xfrm>
            <a:off x="8307743" y="1780402"/>
            <a:ext cx="1440089" cy="586249"/>
          </a:xfrm>
          <a:prstGeom prst="rect">
            <a:avLst/>
          </a:prstGeom>
        </p:spPr>
        <p:txBody>
          <a:bodyPr anchor="ctr">
            <a:normAutofit fontScale="100000" lnSpcReduction="0"/>
          </a:bodyPr>
          <a:lstStyle>
            <a:lvl1pPr marL="0" indent="0" algn="ctr">
              <a:lnSpc>
                <a:spcPct val="100000"/>
              </a:lnSpc>
              <a:spcBef>
                <a:spcPts val="0"/>
              </a:spcBef>
              <a:buSzTx/>
              <a:buFontTx/>
              <a:buNone/>
              <a:defRPr sz="1400">
                <a:solidFill>
                  <a:srgbClr val="FFFFFF"/>
                </a:solidFill>
              </a:defRPr>
            </a:lvl1pPr>
          </a:lstStyle>
          <a:p>
            <a:pPr/>
            <a:r>
              <a:t>Click to add text</a:t>
            </a:r>
          </a:p>
        </p:txBody>
      </p:sp>
      <p:sp>
        <p:nvSpPr>
          <p:cNvPr id="261" name="Text Placeholder 14"/>
          <p:cNvSpPr/>
          <p:nvPr>
            <p:ph type="body" sz="quarter" idx="23" hasCustomPrompt="1"/>
          </p:nvPr>
        </p:nvSpPr>
        <p:spPr>
          <a:xfrm>
            <a:off x="505321" y="2436035"/>
            <a:ext cx="1194203" cy="501728"/>
          </a:xfrm>
          <a:prstGeom prst="rect">
            <a:avLst/>
          </a:prstGeom>
        </p:spPr>
        <p:txBody>
          <a:bodyPr anchor="ctr">
            <a:normAutofit fontScale="100000" lnSpcReduction="0"/>
          </a:bodyPr>
          <a:lstStyle>
            <a:lvl1pPr marL="0" indent="0" algn="ctr" defTabSz="822959">
              <a:spcBef>
                <a:spcPts val="900"/>
              </a:spcBef>
              <a:buSzTx/>
              <a:buFontTx/>
              <a:buNone/>
              <a:defRPr b="1" spc="179" sz="1619">
                <a:solidFill>
                  <a:schemeClr val="accent6"/>
                </a:solidFill>
                <a:latin typeface="Century Gothic"/>
                <a:ea typeface="Century Gothic"/>
                <a:cs typeface="Century Gothic"/>
                <a:sym typeface="Century Gothic"/>
              </a:defRPr>
            </a:lvl1pPr>
          </a:lstStyle>
          <a:p>
            <a:pPr/>
            <a:r>
              <a:t>Add year</a:t>
            </a:r>
          </a:p>
        </p:txBody>
      </p:sp>
      <p:sp>
        <p:nvSpPr>
          <p:cNvPr id="262" name="Text Placeholder 14"/>
          <p:cNvSpPr/>
          <p:nvPr>
            <p:ph type="body" sz="quarter" idx="24" hasCustomPrompt="1"/>
          </p:nvPr>
        </p:nvSpPr>
        <p:spPr>
          <a:xfrm>
            <a:off x="1675401" y="2774313"/>
            <a:ext cx="495301" cy="904491"/>
          </a:xfrm>
          <a:prstGeom prst="rect">
            <a:avLst/>
          </a:prstGeom>
        </p:spPr>
        <p:txBody>
          <a:bodyPr>
            <a:normAutofit fontScale="100000" lnSpcReduction="0"/>
          </a:bodyPr>
          <a:lstStyle>
            <a:lvl1pPr marL="0" indent="0" algn="ctr" defTabSz="868680">
              <a:lnSpc>
                <a:spcPct val="125000"/>
              </a:lnSpc>
              <a:spcBef>
                <a:spcPts val="0"/>
              </a:spcBef>
              <a:buSzTx/>
              <a:buFontTx/>
              <a:buNone/>
              <a:defRPr sz="1140">
                <a:solidFill>
                  <a:srgbClr val="FFFFFF"/>
                </a:solidFill>
              </a:defRPr>
            </a:lvl1pPr>
          </a:lstStyle>
          <a:p>
            <a:pPr/>
            <a:r>
              <a:t>Click to add text</a:t>
            </a:r>
          </a:p>
        </p:txBody>
      </p:sp>
      <p:sp>
        <p:nvSpPr>
          <p:cNvPr id="263" name="Text Placeholder 14"/>
          <p:cNvSpPr/>
          <p:nvPr>
            <p:ph type="body" sz="quarter" idx="25" hasCustomPrompt="1"/>
          </p:nvPr>
        </p:nvSpPr>
        <p:spPr>
          <a:xfrm>
            <a:off x="2464816" y="2774313"/>
            <a:ext cx="495301" cy="904491"/>
          </a:xfrm>
          <a:prstGeom prst="rect">
            <a:avLst/>
          </a:prstGeom>
        </p:spPr>
        <p:txBody>
          <a:bodyPr>
            <a:normAutofit fontScale="100000" lnSpcReduction="0"/>
          </a:bodyPr>
          <a:lstStyle>
            <a:lvl1pPr marL="0" indent="0" algn="ctr" defTabSz="868680">
              <a:lnSpc>
                <a:spcPct val="125000"/>
              </a:lnSpc>
              <a:spcBef>
                <a:spcPts val="0"/>
              </a:spcBef>
              <a:buSzTx/>
              <a:buFontTx/>
              <a:buNone/>
              <a:defRPr sz="1140">
                <a:solidFill>
                  <a:srgbClr val="FFFFFF"/>
                </a:solidFill>
              </a:defRPr>
            </a:lvl1pPr>
          </a:lstStyle>
          <a:p>
            <a:pPr/>
            <a:r>
              <a:t>Click to add text</a:t>
            </a:r>
          </a:p>
        </p:txBody>
      </p:sp>
      <p:sp>
        <p:nvSpPr>
          <p:cNvPr id="264" name="Text Placeholder 14"/>
          <p:cNvSpPr/>
          <p:nvPr>
            <p:ph type="body" sz="quarter" idx="26" hasCustomPrompt="1"/>
          </p:nvPr>
        </p:nvSpPr>
        <p:spPr>
          <a:xfrm>
            <a:off x="3254231" y="2774313"/>
            <a:ext cx="495301" cy="904491"/>
          </a:xfrm>
          <a:prstGeom prst="rect">
            <a:avLst/>
          </a:prstGeom>
        </p:spPr>
        <p:txBody>
          <a:bodyPr>
            <a:normAutofit fontScale="100000" lnSpcReduction="0"/>
          </a:bodyPr>
          <a:lstStyle>
            <a:lvl1pPr marL="0" indent="0" algn="ctr" defTabSz="868680">
              <a:lnSpc>
                <a:spcPct val="125000"/>
              </a:lnSpc>
              <a:spcBef>
                <a:spcPts val="0"/>
              </a:spcBef>
              <a:buSzTx/>
              <a:buFontTx/>
              <a:buNone/>
              <a:defRPr sz="1140">
                <a:solidFill>
                  <a:srgbClr val="FFFFFF"/>
                </a:solidFill>
              </a:defRPr>
            </a:lvl1pPr>
          </a:lstStyle>
          <a:p>
            <a:pPr/>
            <a:r>
              <a:t>Click to add text</a:t>
            </a:r>
          </a:p>
        </p:txBody>
      </p:sp>
      <p:sp>
        <p:nvSpPr>
          <p:cNvPr id="265" name="Text Placeholder 14"/>
          <p:cNvSpPr/>
          <p:nvPr>
            <p:ph type="body" sz="quarter" idx="27" hasCustomPrompt="1"/>
          </p:nvPr>
        </p:nvSpPr>
        <p:spPr>
          <a:xfrm>
            <a:off x="4043646" y="2774313"/>
            <a:ext cx="495301" cy="904491"/>
          </a:xfrm>
          <a:prstGeom prst="rect">
            <a:avLst/>
          </a:prstGeom>
        </p:spPr>
        <p:txBody>
          <a:bodyPr>
            <a:normAutofit fontScale="100000" lnSpcReduction="0"/>
          </a:bodyPr>
          <a:lstStyle>
            <a:lvl1pPr marL="0" indent="0" algn="ctr" defTabSz="868680">
              <a:lnSpc>
                <a:spcPct val="125000"/>
              </a:lnSpc>
              <a:spcBef>
                <a:spcPts val="0"/>
              </a:spcBef>
              <a:buSzTx/>
              <a:buFontTx/>
              <a:buNone/>
              <a:defRPr sz="1140">
                <a:solidFill>
                  <a:srgbClr val="FFFFFF"/>
                </a:solidFill>
              </a:defRPr>
            </a:lvl1pPr>
          </a:lstStyle>
          <a:p>
            <a:pPr/>
            <a:r>
              <a:t>Click to add text</a:t>
            </a:r>
          </a:p>
        </p:txBody>
      </p:sp>
      <p:sp>
        <p:nvSpPr>
          <p:cNvPr id="266" name="Text Placeholder 14"/>
          <p:cNvSpPr/>
          <p:nvPr>
            <p:ph type="body" sz="quarter" idx="28" hasCustomPrompt="1"/>
          </p:nvPr>
        </p:nvSpPr>
        <p:spPr>
          <a:xfrm>
            <a:off x="4833061" y="2774313"/>
            <a:ext cx="495301" cy="904491"/>
          </a:xfrm>
          <a:prstGeom prst="rect">
            <a:avLst/>
          </a:prstGeom>
        </p:spPr>
        <p:txBody>
          <a:bodyPr>
            <a:normAutofit fontScale="100000" lnSpcReduction="0"/>
          </a:bodyPr>
          <a:lstStyle>
            <a:lvl1pPr marL="0" indent="0" algn="ctr" defTabSz="868680">
              <a:lnSpc>
                <a:spcPct val="125000"/>
              </a:lnSpc>
              <a:spcBef>
                <a:spcPts val="0"/>
              </a:spcBef>
              <a:buSzTx/>
              <a:buFontTx/>
              <a:buNone/>
              <a:defRPr sz="1140">
                <a:solidFill>
                  <a:srgbClr val="FFFFFF"/>
                </a:solidFill>
              </a:defRPr>
            </a:lvl1pPr>
          </a:lstStyle>
          <a:p>
            <a:pPr/>
            <a:r>
              <a:t>Click to add text</a:t>
            </a:r>
          </a:p>
        </p:txBody>
      </p:sp>
      <p:sp>
        <p:nvSpPr>
          <p:cNvPr id="267" name="Text Placeholder 14"/>
          <p:cNvSpPr/>
          <p:nvPr>
            <p:ph type="body" sz="quarter" idx="29" hasCustomPrompt="1"/>
          </p:nvPr>
        </p:nvSpPr>
        <p:spPr>
          <a:xfrm>
            <a:off x="5622476" y="2774313"/>
            <a:ext cx="495301" cy="904491"/>
          </a:xfrm>
          <a:prstGeom prst="rect">
            <a:avLst/>
          </a:prstGeom>
        </p:spPr>
        <p:txBody>
          <a:bodyPr>
            <a:normAutofit fontScale="100000" lnSpcReduction="0"/>
          </a:bodyPr>
          <a:lstStyle>
            <a:lvl1pPr marL="0" indent="0" algn="ctr" defTabSz="868680">
              <a:lnSpc>
                <a:spcPct val="125000"/>
              </a:lnSpc>
              <a:spcBef>
                <a:spcPts val="0"/>
              </a:spcBef>
              <a:buSzTx/>
              <a:buFontTx/>
              <a:buNone/>
              <a:defRPr sz="1140">
                <a:solidFill>
                  <a:srgbClr val="FFFFFF"/>
                </a:solidFill>
              </a:defRPr>
            </a:lvl1pPr>
          </a:lstStyle>
          <a:p>
            <a:pPr/>
            <a:r>
              <a:t>Click to add text</a:t>
            </a:r>
          </a:p>
        </p:txBody>
      </p:sp>
      <p:sp>
        <p:nvSpPr>
          <p:cNvPr id="268" name="Text Placeholder 14"/>
          <p:cNvSpPr/>
          <p:nvPr>
            <p:ph type="body" sz="quarter" idx="30" hasCustomPrompt="1"/>
          </p:nvPr>
        </p:nvSpPr>
        <p:spPr>
          <a:xfrm>
            <a:off x="6411891" y="2774313"/>
            <a:ext cx="495301" cy="904491"/>
          </a:xfrm>
          <a:prstGeom prst="rect">
            <a:avLst/>
          </a:prstGeom>
        </p:spPr>
        <p:txBody>
          <a:bodyPr>
            <a:normAutofit fontScale="100000" lnSpcReduction="0"/>
          </a:bodyPr>
          <a:lstStyle>
            <a:lvl1pPr marL="0" indent="0" algn="ctr" defTabSz="868680">
              <a:lnSpc>
                <a:spcPct val="125000"/>
              </a:lnSpc>
              <a:spcBef>
                <a:spcPts val="0"/>
              </a:spcBef>
              <a:buSzTx/>
              <a:buFontTx/>
              <a:buNone/>
              <a:defRPr sz="1140">
                <a:solidFill>
                  <a:srgbClr val="FFFFFF"/>
                </a:solidFill>
              </a:defRPr>
            </a:lvl1pPr>
          </a:lstStyle>
          <a:p>
            <a:pPr/>
            <a:r>
              <a:t>Click to add text</a:t>
            </a:r>
          </a:p>
        </p:txBody>
      </p:sp>
      <p:sp>
        <p:nvSpPr>
          <p:cNvPr id="269" name="Text Placeholder 14"/>
          <p:cNvSpPr/>
          <p:nvPr>
            <p:ph type="body" sz="quarter" idx="31" hasCustomPrompt="1"/>
          </p:nvPr>
        </p:nvSpPr>
        <p:spPr>
          <a:xfrm>
            <a:off x="7201306" y="2774313"/>
            <a:ext cx="495301" cy="904491"/>
          </a:xfrm>
          <a:prstGeom prst="rect">
            <a:avLst/>
          </a:prstGeom>
        </p:spPr>
        <p:txBody>
          <a:bodyPr>
            <a:normAutofit fontScale="100000" lnSpcReduction="0"/>
          </a:bodyPr>
          <a:lstStyle>
            <a:lvl1pPr marL="0" indent="0" algn="ctr" defTabSz="868680">
              <a:lnSpc>
                <a:spcPct val="125000"/>
              </a:lnSpc>
              <a:spcBef>
                <a:spcPts val="0"/>
              </a:spcBef>
              <a:buSzTx/>
              <a:buFontTx/>
              <a:buNone/>
              <a:defRPr sz="1140">
                <a:solidFill>
                  <a:srgbClr val="FFFFFF"/>
                </a:solidFill>
              </a:defRPr>
            </a:lvl1pPr>
          </a:lstStyle>
          <a:p>
            <a:pPr/>
            <a:r>
              <a:t>Click to add text</a:t>
            </a:r>
          </a:p>
        </p:txBody>
      </p:sp>
      <p:sp>
        <p:nvSpPr>
          <p:cNvPr id="270" name="Text Placeholder 14"/>
          <p:cNvSpPr/>
          <p:nvPr>
            <p:ph type="body" sz="quarter" idx="32" hasCustomPrompt="1"/>
          </p:nvPr>
        </p:nvSpPr>
        <p:spPr>
          <a:xfrm>
            <a:off x="7990722" y="2774313"/>
            <a:ext cx="495301" cy="904491"/>
          </a:xfrm>
          <a:prstGeom prst="rect">
            <a:avLst/>
          </a:prstGeom>
        </p:spPr>
        <p:txBody>
          <a:bodyPr>
            <a:normAutofit fontScale="100000" lnSpcReduction="0"/>
          </a:bodyPr>
          <a:lstStyle>
            <a:lvl1pPr marL="0" indent="0" algn="ctr" defTabSz="868680">
              <a:lnSpc>
                <a:spcPct val="125000"/>
              </a:lnSpc>
              <a:spcBef>
                <a:spcPts val="0"/>
              </a:spcBef>
              <a:buSzTx/>
              <a:buFontTx/>
              <a:buNone/>
              <a:defRPr sz="1140">
                <a:solidFill>
                  <a:srgbClr val="FFFFFF"/>
                </a:solidFill>
              </a:defRPr>
            </a:lvl1pPr>
          </a:lstStyle>
          <a:p>
            <a:pPr/>
            <a:r>
              <a:t>Click to add text</a:t>
            </a:r>
          </a:p>
        </p:txBody>
      </p:sp>
      <p:sp>
        <p:nvSpPr>
          <p:cNvPr id="271" name="Text Placeholder 14"/>
          <p:cNvSpPr/>
          <p:nvPr>
            <p:ph type="body" sz="quarter" idx="33" hasCustomPrompt="1"/>
          </p:nvPr>
        </p:nvSpPr>
        <p:spPr>
          <a:xfrm>
            <a:off x="8780136" y="2774313"/>
            <a:ext cx="495301" cy="904491"/>
          </a:xfrm>
          <a:prstGeom prst="rect">
            <a:avLst/>
          </a:prstGeom>
        </p:spPr>
        <p:txBody>
          <a:bodyPr>
            <a:normAutofit fontScale="100000" lnSpcReduction="0"/>
          </a:bodyPr>
          <a:lstStyle>
            <a:lvl1pPr marL="0" indent="0" algn="ctr" defTabSz="868680">
              <a:lnSpc>
                <a:spcPct val="125000"/>
              </a:lnSpc>
              <a:spcBef>
                <a:spcPts val="0"/>
              </a:spcBef>
              <a:buSzTx/>
              <a:buFontTx/>
              <a:buNone/>
              <a:defRPr sz="1140">
                <a:solidFill>
                  <a:srgbClr val="FFFFFF"/>
                </a:solidFill>
              </a:defRPr>
            </a:lvl1pPr>
          </a:lstStyle>
          <a:p>
            <a:pPr/>
            <a:r>
              <a:t>Click to add text</a:t>
            </a:r>
          </a:p>
        </p:txBody>
      </p:sp>
      <p:sp>
        <p:nvSpPr>
          <p:cNvPr id="272" name="Text Placeholder 14"/>
          <p:cNvSpPr/>
          <p:nvPr>
            <p:ph type="body" sz="quarter" idx="34" hasCustomPrompt="1"/>
          </p:nvPr>
        </p:nvSpPr>
        <p:spPr>
          <a:xfrm>
            <a:off x="9569552" y="2774313"/>
            <a:ext cx="495301" cy="904491"/>
          </a:xfrm>
          <a:prstGeom prst="rect">
            <a:avLst/>
          </a:prstGeom>
        </p:spPr>
        <p:txBody>
          <a:bodyPr>
            <a:normAutofit fontScale="100000" lnSpcReduction="0"/>
          </a:bodyPr>
          <a:lstStyle>
            <a:lvl1pPr marL="0" indent="0" algn="ctr" defTabSz="868680">
              <a:lnSpc>
                <a:spcPct val="125000"/>
              </a:lnSpc>
              <a:spcBef>
                <a:spcPts val="0"/>
              </a:spcBef>
              <a:buSzTx/>
              <a:buFontTx/>
              <a:buNone/>
              <a:defRPr sz="1140">
                <a:solidFill>
                  <a:srgbClr val="FFFFFF"/>
                </a:solidFill>
              </a:defRPr>
            </a:lvl1pPr>
          </a:lstStyle>
          <a:p>
            <a:pPr/>
            <a:r>
              <a:t>Click to add text</a:t>
            </a:r>
          </a:p>
        </p:txBody>
      </p:sp>
      <p:sp>
        <p:nvSpPr>
          <p:cNvPr id="273" name="Text Placeholder 14"/>
          <p:cNvSpPr/>
          <p:nvPr>
            <p:ph type="body" sz="quarter" idx="35" hasCustomPrompt="1"/>
          </p:nvPr>
        </p:nvSpPr>
        <p:spPr>
          <a:xfrm>
            <a:off x="10358963" y="2774313"/>
            <a:ext cx="495301" cy="904491"/>
          </a:xfrm>
          <a:prstGeom prst="rect">
            <a:avLst/>
          </a:prstGeom>
        </p:spPr>
        <p:txBody>
          <a:bodyPr>
            <a:normAutofit fontScale="100000" lnSpcReduction="0"/>
          </a:bodyPr>
          <a:lstStyle>
            <a:lvl1pPr marL="0" indent="0" algn="ctr" defTabSz="868680">
              <a:lnSpc>
                <a:spcPct val="125000"/>
              </a:lnSpc>
              <a:spcBef>
                <a:spcPts val="0"/>
              </a:spcBef>
              <a:buSzTx/>
              <a:buFontTx/>
              <a:buNone/>
              <a:defRPr sz="1140">
                <a:solidFill>
                  <a:srgbClr val="FFFFFF"/>
                </a:solidFill>
              </a:defRPr>
            </a:lvl1pPr>
          </a:lstStyle>
          <a:p>
            <a:pPr/>
            <a:r>
              <a:t>Click to add text</a:t>
            </a:r>
          </a:p>
        </p:txBody>
      </p:sp>
      <p:sp>
        <p:nvSpPr>
          <p:cNvPr id="274" name="Text Placeholder 14"/>
          <p:cNvSpPr/>
          <p:nvPr>
            <p:ph type="body" sz="quarter" idx="36" hasCustomPrompt="1"/>
          </p:nvPr>
        </p:nvSpPr>
        <p:spPr>
          <a:xfrm>
            <a:off x="1992422" y="3563113"/>
            <a:ext cx="1440089" cy="586249"/>
          </a:xfrm>
          <a:prstGeom prst="rect">
            <a:avLst/>
          </a:prstGeom>
        </p:spPr>
        <p:txBody>
          <a:bodyPr anchor="ctr">
            <a:normAutofit fontScale="100000" lnSpcReduction="0"/>
          </a:bodyPr>
          <a:lstStyle>
            <a:lvl1pPr marL="0" indent="0" algn="ctr">
              <a:lnSpc>
                <a:spcPct val="100000"/>
              </a:lnSpc>
              <a:spcBef>
                <a:spcPts val="0"/>
              </a:spcBef>
              <a:buSzTx/>
              <a:buFontTx/>
              <a:buNone/>
              <a:defRPr sz="1400">
                <a:solidFill>
                  <a:srgbClr val="FFFFFF"/>
                </a:solidFill>
              </a:defRPr>
            </a:lvl1pPr>
          </a:lstStyle>
          <a:p>
            <a:pPr/>
            <a:r>
              <a:t>Click to add text</a:t>
            </a:r>
          </a:p>
        </p:txBody>
      </p:sp>
      <p:sp>
        <p:nvSpPr>
          <p:cNvPr id="275" name="Text Placeholder 14"/>
          <p:cNvSpPr/>
          <p:nvPr>
            <p:ph type="body" sz="quarter" idx="37" hasCustomPrompt="1"/>
          </p:nvPr>
        </p:nvSpPr>
        <p:spPr>
          <a:xfrm>
            <a:off x="5939497" y="3563113"/>
            <a:ext cx="1440089" cy="586249"/>
          </a:xfrm>
          <a:prstGeom prst="rect">
            <a:avLst/>
          </a:prstGeom>
        </p:spPr>
        <p:txBody>
          <a:bodyPr anchor="ctr">
            <a:normAutofit fontScale="100000" lnSpcReduction="0"/>
          </a:bodyPr>
          <a:lstStyle>
            <a:lvl1pPr marL="0" indent="0" algn="ctr">
              <a:lnSpc>
                <a:spcPct val="100000"/>
              </a:lnSpc>
              <a:spcBef>
                <a:spcPts val="0"/>
              </a:spcBef>
              <a:buSzTx/>
              <a:buFontTx/>
              <a:buNone/>
              <a:defRPr b="1" sz="1400">
                <a:solidFill>
                  <a:schemeClr val="accent6"/>
                </a:solidFill>
              </a:defRPr>
            </a:lvl1pPr>
          </a:lstStyle>
          <a:p>
            <a:pPr/>
            <a:r>
              <a:t>Click to add text</a:t>
            </a:r>
          </a:p>
        </p:txBody>
      </p:sp>
      <p:sp>
        <p:nvSpPr>
          <p:cNvPr id="276" name="Text Placeholder 14"/>
          <p:cNvSpPr/>
          <p:nvPr>
            <p:ph type="body" sz="quarter" idx="38" hasCustomPrompt="1"/>
          </p:nvPr>
        </p:nvSpPr>
        <p:spPr>
          <a:xfrm>
            <a:off x="9886573" y="3563113"/>
            <a:ext cx="1440089" cy="586249"/>
          </a:xfrm>
          <a:prstGeom prst="rect">
            <a:avLst/>
          </a:prstGeom>
        </p:spPr>
        <p:txBody>
          <a:bodyPr anchor="ctr">
            <a:normAutofit fontScale="100000" lnSpcReduction="0"/>
          </a:bodyPr>
          <a:lstStyle>
            <a:lvl1pPr marL="0" indent="0" algn="ctr">
              <a:lnSpc>
                <a:spcPct val="100000"/>
              </a:lnSpc>
              <a:spcBef>
                <a:spcPts val="0"/>
              </a:spcBef>
              <a:buSzTx/>
              <a:buFontTx/>
              <a:buNone/>
              <a:defRPr sz="1400">
                <a:solidFill>
                  <a:srgbClr val="FFFFFF"/>
                </a:solidFill>
              </a:defRPr>
            </a:lvl1pPr>
          </a:lstStyle>
          <a:p>
            <a:pPr/>
            <a:r>
              <a:t>Click to add text</a:t>
            </a:r>
          </a:p>
        </p:txBody>
      </p:sp>
      <p:sp>
        <p:nvSpPr>
          <p:cNvPr id="277" name="Text Placeholder 14"/>
          <p:cNvSpPr/>
          <p:nvPr>
            <p:ph type="body" sz="quarter" idx="39" hasCustomPrompt="1"/>
          </p:nvPr>
        </p:nvSpPr>
        <p:spPr>
          <a:xfrm>
            <a:off x="505321" y="4134111"/>
            <a:ext cx="1194203" cy="501728"/>
          </a:xfrm>
          <a:prstGeom prst="rect">
            <a:avLst/>
          </a:prstGeom>
        </p:spPr>
        <p:txBody>
          <a:bodyPr anchor="ctr">
            <a:normAutofit fontScale="100000" lnSpcReduction="0"/>
          </a:bodyPr>
          <a:lstStyle>
            <a:lvl1pPr marL="0" indent="0" algn="ctr" defTabSz="822959">
              <a:spcBef>
                <a:spcPts val="900"/>
              </a:spcBef>
              <a:buSzTx/>
              <a:buFontTx/>
              <a:buNone/>
              <a:defRPr b="1" spc="179" sz="1619">
                <a:solidFill>
                  <a:schemeClr val="accent6"/>
                </a:solidFill>
                <a:latin typeface="Century Gothic"/>
                <a:ea typeface="Century Gothic"/>
                <a:cs typeface="Century Gothic"/>
                <a:sym typeface="Century Gothic"/>
              </a:defRPr>
            </a:lvl1pPr>
          </a:lstStyle>
          <a:p>
            <a:pPr/>
            <a:r>
              <a:t>Add year</a:t>
            </a:r>
          </a:p>
        </p:txBody>
      </p:sp>
      <p:sp>
        <p:nvSpPr>
          <p:cNvPr id="278" name="Text Placeholder 14"/>
          <p:cNvSpPr/>
          <p:nvPr>
            <p:ph type="body" sz="quarter" idx="40" hasCustomPrompt="1"/>
          </p:nvPr>
        </p:nvSpPr>
        <p:spPr>
          <a:xfrm>
            <a:off x="1675401" y="4476139"/>
            <a:ext cx="495301" cy="904491"/>
          </a:xfrm>
          <a:prstGeom prst="rect">
            <a:avLst/>
          </a:prstGeom>
        </p:spPr>
        <p:txBody>
          <a:bodyPr>
            <a:normAutofit fontScale="100000" lnSpcReduction="0"/>
          </a:bodyPr>
          <a:lstStyle>
            <a:lvl1pPr marL="0" indent="0" algn="ctr" defTabSz="868680">
              <a:lnSpc>
                <a:spcPct val="125000"/>
              </a:lnSpc>
              <a:spcBef>
                <a:spcPts val="0"/>
              </a:spcBef>
              <a:buSzTx/>
              <a:buFontTx/>
              <a:buNone/>
              <a:defRPr sz="1140">
                <a:solidFill>
                  <a:srgbClr val="FFFFFF"/>
                </a:solidFill>
              </a:defRPr>
            </a:lvl1pPr>
          </a:lstStyle>
          <a:p>
            <a:pPr/>
            <a:r>
              <a:t>Click to add text</a:t>
            </a:r>
          </a:p>
        </p:txBody>
      </p:sp>
      <p:sp>
        <p:nvSpPr>
          <p:cNvPr id="279" name="Text Placeholder 14"/>
          <p:cNvSpPr/>
          <p:nvPr>
            <p:ph type="body" sz="quarter" idx="41" hasCustomPrompt="1"/>
          </p:nvPr>
        </p:nvSpPr>
        <p:spPr>
          <a:xfrm>
            <a:off x="2464816" y="4476139"/>
            <a:ext cx="495301" cy="904491"/>
          </a:xfrm>
          <a:prstGeom prst="rect">
            <a:avLst/>
          </a:prstGeom>
        </p:spPr>
        <p:txBody>
          <a:bodyPr>
            <a:normAutofit fontScale="100000" lnSpcReduction="0"/>
          </a:bodyPr>
          <a:lstStyle>
            <a:lvl1pPr marL="0" indent="0" algn="ctr" defTabSz="868680">
              <a:lnSpc>
                <a:spcPct val="125000"/>
              </a:lnSpc>
              <a:spcBef>
                <a:spcPts val="0"/>
              </a:spcBef>
              <a:buSzTx/>
              <a:buFontTx/>
              <a:buNone/>
              <a:defRPr sz="1140">
                <a:solidFill>
                  <a:srgbClr val="FFFFFF"/>
                </a:solidFill>
              </a:defRPr>
            </a:lvl1pPr>
          </a:lstStyle>
          <a:p>
            <a:pPr/>
            <a:r>
              <a:t>Click to add text</a:t>
            </a:r>
          </a:p>
        </p:txBody>
      </p:sp>
      <p:sp>
        <p:nvSpPr>
          <p:cNvPr id="280" name="Text Placeholder 14"/>
          <p:cNvSpPr/>
          <p:nvPr>
            <p:ph type="body" sz="quarter" idx="42" hasCustomPrompt="1"/>
          </p:nvPr>
        </p:nvSpPr>
        <p:spPr>
          <a:xfrm>
            <a:off x="3254231" y="4476139"/>
            <a:ext cx="495301" cy="904491"/>
          </a:xfrm>
          <a:prstGeom prst="rect">
            <a:avLst/>
          </a:prstGeom>
        </p:spPr>
        <p:txBody>
          <a:bodyPr>
            <a:normAutofit fontScale="100000" lnSpcReduction="0"/>
          </a:bodyPr>
          <a:lstStyle>
            <a:lvl1pPr marL="0" indent="0" algn="ctr" defTabSz="868680">
              <a:lnSpc>
                <a:spcPct val="125000"/>
              </a:lnSpc>
              <a:spcBef>
                <a:spcPts val="0"/>
              </a:spcBef>
              <a:buSzTx/>
              <a:buFontTx/>
              <a:buNone/>
              <a:defRPr sz="1140">
                <a:solidFill>
                  <a:srgbClr val="FFFFFF"/>
                </a:solidFill>
              </a:defRPr>
            </a:lvl1pPr>
          </a:lstStyle>
          <a:p>
            <a:pPr/>
            <a:r>
              <a:t>Click to add text</a:t>
            </a:r>
          </a:p>
        </p:txBody>
      </p:sp>
      <p:sp>
        <p:nvSpPr>
          <p:cNvPr id="281" name="Text Placeholder 14"/>
          <p:cNvSpPr/>
          <p:nvPr>
            <p:ph type="body" sz="quarter" idx="43" hasCustomPrompt="1"/>
          </p:nvPr>
        </p:nvSpPr>
        <p:spPr>
          <a:xfrm>
            <a:off x="4043646" y="4476139"/>
            <a:ext cx="495301" cy="904491"/>
          </a:xfrm>
          <a:prstGeom prst="rect">
            <a:avLst/>
          </a:prstGeom>
        </p:spPr>
        <p:txBody>
          <a:bodyPr>
            <a:normAutofit fontScale="100000" lnSpcReduction="0"/>
          </a:bodyPr>
          <a:lstStyle>
            <a:lvl1pPr marL="0" indent="0" algn="ctr" defTabSz="868680">
              <a:lnSpc>
                <a:spcPct val="125000"/>
              </a:lnSpc>
              <a:spcBef>
                <a:spcPts val="0"/>
              </a:spcBef>
              <a:buSzTx/>
              <a:buFontTx/>
              <a:buNone/>
              <a:defRPr sz="1140">
                <a:solidFill>
                  <a:srgbClr val="FFFFFF"/>
                </a:solidFill>
              </a:defRPr>
            </a:lvl1pPr>
          </a:lstStyle>
          <a:p>
            <a:pPr/>
            <a:r>
              <a:t>Click to add text</a:t>
            </a:r>
          </a:p>
        </p:txBody>
      </p:sp>
      <p:sp>
        <p:nvSpPr>
          <p:cNvPr id="282" name="Text Placeholder 14"/>
          <p:cNvSpPr/>
          <p:nvPr>
            <p:ph type="body" sz="quarter" idx="44" hasCustomPrompt="1"/>
          </p:nvPr>
        </p:nvSpPr>
        <p:spPr>
          <a:xfrm>
            <a:off x="4833061" y="4476139"/>
            <a:ext cx="495301" cy="904491"/>
          </a:xfrm>
          <a:prstGeom prst="rect">
            <a:avLst/>
          </a:prstGeom>
        </p:spPr>
        <p:txBody>
          <a:bodyPr>
            <a:normAutofit fontScale="100000" lnSpcReduction="0"/>
          </a:bodyPr>
          <a:lstStyle>
            <a:lvl1pPr marL="0" indent="0" algn="ctr" defTabSz="868680">
              <a:lnSpc>
                <a:spcPct val="125000"/>
              </a:lnSpc>
              <a:spcBef>
                <a:spcPts val="0"/>
              </a:spcBef>
              <a:buSzTx/>
              <a:buFontTx/>
              <a:buNone/>
              <a:defRPr sz="1140">
                <a:solidFill>
                  <a:srgbClr val="FFFFFF"/>
                </a:solidFill>
              </a:defRPr>
            </a:lvl1pPr>
          </a:lstStyle>
          <a:p>
            <a:pPr/>
            <a:r>
              <a:t>Click to add text</a:t>
            </a:r>
          </a:p>
        </p:txBody>
      </p:sp>
      <p:sp>
        <p:nvSpPr>
          <p:cNvPr id="283" name="Text Placeholder 14"/>
          <p:cNvSpPr/>
          <p:nvPr>
            <p:ph type="body" sz="quarter" idx="45" hasCustomPrompt="1"/>
          </p:nvPr>
        </p:nvSpPr>
        <p:spPr>
          <a:xfrm>
            <a:off x="5622476" y="4476139"/>
            <a:ext cx="495301" cy="904491"/>
          </a:xfrm>
          <a:prstGeom prst="rect">
            <a:avLst/>
          </a:prstGeom>
        </p:spPr>
        <p:txBody>
          <a:bodyPr>
            <a:normAutofit fontScale="100000" lnSpcReduction="0"/>
          </a:bodyPr>
          <a:lstStyle>
            <a:lvl1pPr marL="0" indent="0" algn="ctr" defTabSz="868680">
              <a:lnSpc>
                <a:spcPct val="125000"/>
              </a:lnSpc>
              <a:spcBef>
                <a:spcPts val="0"/>
              </a:spcBef>
              <a:buSzTx/>
              <a:buFontTx/>
              <a:buNone/>
              <a:defRPr sz="1140">
                <a:solidFill>
                  <a:srgbClr val="FFFFFF"/>
                </a:solidFill>
              </a:defRPr>
            </a:lvl1pPr>
          </a:lstStyle>
          <a:p>
            <a:pPr/>
            <a:r>
              <a:t>Click to add text</a:t>
            </a:r>
          </a:p>
        </p:txBody>
      </p:sp>
      <p:sp>
        <p:nvSpPr>
          <p:cNvPr id="284" name="Text Placeholder 14"/>
          <p:cNvSpPr/>
          <p:nvPr>
            <p:ph type="body" sz="quarter" idx="46" hasCustomPrompt="1"/>
          </p:nvPr>
        </p:nvSpPr>
        <p:spPr>
          <a:xfrm>
            <a:off x="6411891" y="4476139"/>
            <a:ext cx="495301" cy="904491"/>
          </a:xfrm>
          <a:prstGeom prst="rect">
            <a:avLst/>
          </a:prstGeom>
        </p:spPr>
        <p:txBody>
          <a:bodyPr>
            <a:normAutofit fontScale="100000" lnSpcReduction="0"/>
          </a:bodyPr>
          <a:lstStyle>
            <a:lvl1pPr marL="0" indent="0" algn="ctr" defTabSz="868680">
              <a:lnSpc>
                <a:spcPct val="125000"/>
              </a:lnSpc>
              <a:spcBef>
                <a:spcPts val="0"/>
              </a:spcBef>
              <a:buSzTx/>
              <a:buFontTx/>
              <a:buNone/>
              <a:defRPr sz="1140">
                <a:solidFill>
                  <a:srgbClr val="FFFFFF"/>
                </a:solidFill>
              </a:defRPr>
            </a:lvl1pPr>
          </a:lstStyle>
          <a:p>
            <a:pPr/>
            <a:r>
              <a:t>Click to add text</a:t>
            </a:r>
          </a:p>
        </p:txBody>
      </p:sp>
      <p:sp>
        <p:nvSpPr>
          <p:cNvPr id="285" name="Text Placeholder 14"/>
          <p:cNvSpPr/>
          <p:nvPr>
            <p:ph type="body" sz="quarter" idx="47" hasCustomPrompt="1"/>
          </p:nvPr>
        </p:nvSpPr>
        <p:spPr>
          <a:xfrm>
            <a:off x="7201306" y="4476139"/>
            <a:ext cx="495301" cy="904491"/>
          </a:xfrm>
          <a:prstGeom prst="rect">
            <a:avLst/>
          </a:prstGeom>
        </p:spPr>
        <p:txBody>
          <a:bodyPr>
            <a:normAutofit fontScale="100000" lnSpcReduction="0"/>
          </a:bodyPr>
          <a:lstStyle>
            <a:lvl1pPr marL="0" indent="0" algn="ctr" defTabSz="868680">
              <a:lnSpc>
                <a:spcPct val="125000"/>
              </a:lnSpc>
              <a:spcBef>
                <a:spcPts val="0"/>
              </a:spcBef>
              <a:buSzTx/>
              <a:buFontTx/>
              <a:buNone/>
              <a:defRPr sz="1140">
                <a:solidFill>
                  <a:srgbClr val="FFFFFF"/>
                </a:solidFill>
              </a:defRPr>
            </a:lvl1pPr>
          </a:lstStyle>
          <a:p>
            <a:pPr/>
            <a:r>
              <a:t>Click to add text</a:t>
            </a:r>
          </a:p>
        </p:txBody>
      </p:sp>
      <p:sp>
        <p:nvSpPr>
          <p:cNvPr id="286" name="Text Placeholder 14"/>
          <p:cNvSpPr/>
          <p:nvPr>
            <p:ph type="body" sz="quarter" idx="48" hasCustomPrompt="1"/>
          </p:nvPr>
        </p:nvSpPr>
        <p:spPr>
          <a:xfrm>
            <a:off x="7990722" y="4476139"/>
            <a:ext cx="495301" cy="904491"/>
          </a:xfrm>
          <a:prstGeom prst="rect">
            <a:avLst/>
          </a:prstGeom>
        </p:spPr>
        <p:txBody>
          <a:bodyPr>
            <a:normAutofit fontScale="100000" lnSpcReduction="0"/>
          </a:bodyPr>
          <a:lstStyle>
            <a:lvl1pPr marL="0" indent="0" algn="ctr" defTabSz="868680">
              <a:lnSpc>
                <a:spcPct val="125000"/>
              </a:lnSpc>
              <a:spcBef>
                <a:spcPts val="0"/>
              </a:spcBef>
              <a:buSzTx/>
              <a:buFontTx/>
              <a:buNone/>
              <a:defRPr sz="1140">
                <a:solidFill>
                  <a:srgbClr val="FFFFFF"/>
                </a:solidFill>
              </a:defRPr>
            </a:lvl1pPr>
          </a:lstStyle>
          <a:p>
            <a:pPr/>
            <a:r>
              <a:t>Click to add text</a:t>
            </a:r>
          </a:p>
        </p:txBody>
      </p:sp>
      <p:sp>
        <p:nvSpPr>
          <p:cNvPr id="287" name="Text Placeholder 14"/>
          <p:cNvSpPr/>
          <p:nvPr>
            <p:ph type="body" sz="quarter" idx="49" hasCustomPrompt="1"/>
          </p:nvPr>
        </p:nvSpPr>
        <p:spPr>
          <a:xfrm>
            <a:off x="8780136" y="4476139"/>
            <a:ext cx="495301" cy="904491"/>
          </a:xfrm>
          <a:prstGeom prst="rect">
            <a:avLst/>
          </a:prstGeom>
        </p:spPr>
        <p:txBody>
          <a:bodyPr>
            <a:normAutofit fontScale="100000" lnSpcReduction="0"/>
          </a:bodyPr>
          <a:lstStyle>
            <a:lvl1pPr marL="0" indent="0" algn="ctr" defTabSz="868680">
              <a:lnSpc>
                <a:spcPct val="125000"/>
              </a:lnSpc>
              <a:spcBef>
                <a:spcPts val="0"/>
              </a:spcBef>
              <a:buSzTx/>
              <a:buFontTx/>
              <a:buNone/>
              <a:defRPr sz="1140">
                <a:solidFill>
                  <a:srgbClr val="FFFFFF"/>
                </a:solidFill>
              </a:defRPr>
            </a:lvl1pPr>
          </a:lstStyle>
          <a:p>
            <a:pPr/>
            <a:r>
              <a:t>Click to add text</a:t>
            </a:r>
          </a:p>
        </p:txBody>
      </p:sp>
      <p:sp>
        <p:nvSpPr>
          <p:cNvPr id="288" name="Text Placeholder 14"/>
          <p:cNvSpPr/>
          <p:nvPr>
            <p:ph type="body" sz="quarter" idx="50" hasCustomPrompt="1"/>
          </p:nvPr>
        </p:nvSpPr>
        <p:spPr>
          <a:xfrm>
            <a:off x="9569552" y="4476139"/>
            <a:ext cx="495301" cy="904491"/>
          </a:xfrm>
          <a:prstGeom prst="rect">
            <a:avLst/>
          </a:prstGeom>
        </p:spPr>
        <p:txBody>
          <a:bodyPr>
            <a:normAutofit fontScale="100000" lnSpcReduction="0"/>
          </a:bodyPr>
          <a:lstStyle>
            <a:lvl1pPr marL="0" indent="0" algn="ctr" defTabSz="868680">
              <a:lnSpc>
                <a:spcPct val="125000"/>
              </a:lnSpc>
              <a:spcBef>
                <a:spcPts val="0"/>
              </a:spcBef>
              <a:buSzTx/>
              <a:buFontTx/>
              <a:buNone/>
              <a:defRPr sz="1140">
                <a:solidFill>
                  <a:srgbClr val="FFFFFF"/>
                </a:solidFill>
              </a:defRPr>
            </a:lvl1pPr>
          </a:lstStyle>
          <a:p>
            <a:pPr/>
            <a:r>
              <a:t>Click to add text</a:t>
            </a:r>
          </a:p>
        </p:txBody>
      </p:sp>
      <p:sp>
        <p:nvSpPr>
          <p:cNvPr id="289" name="Text Placeholder 14"/>
          <p:cNvSpPr/>
          <p:nvPr>
            <p:ph type="body" sz="quarter" idx="51" hasCustomPrompt="1"/>
          </p:nvPr>
        </p:nvSpPr>
        <p:spPr>
          <a:xfrm>
            <a:off x="10358963" y="4476139"/>
            <a:ext cx="495301" cy="904491"/>
          </a:xfrm>
          <a:prstGeom prst="rect">
            <a:avLst/>
          </a:prstGeom>
        </p:spPr>
        <p:txBody>
          <a:bodyPr>
            <a:normAutofit fontScale="100000" lnSpcReduction="0"/>
          </a:bodyPr>
          <a:lstStyle>
            <a:lvl1pPr marL="0" indent="0" algn="ctr" defTabSz="868680">
              <a:lnSpc>
                <a:spcPct val="125000"/>
              </a:lnSpc>
              <a:spcBef>
                <a:spcPts val="0"/>
              </a:spcBef>
              <a:buSzTx/>
              <a:buFontTx/>
              <a:buNone/>
              <a:defRPr sz="1140">
                <a:solidFill>
                  <a:srgbClr val="FFFFFF"/>
                </a:solidFill>
              </a:defRPr>
            </a:lvl1pPr>
          </a:lstStyle>
          <a:p>
            <a:pPr/>
            <a:r>
              <a:t>Click to add text</a:t>
            </a:r>
          </a:p>
        </p:txBody>
      </p:sp>
      <p:grpSp>
        <p:nvGrpSpPr>
          <p:cNvPr id="301" name="Group 100"/>
          <p:cNvGrpSpPr/>
          <p:nvPr/>
        </p:nvGrpSpPr>
        <p:grpSpPr>
          <a:xfrm>
            <a:off x="2010136" y="4391183"/>
            <a:ext cx="8510122" cy="1"/>
            <a:chOff x="0" y="0"/>
            <a:chExt cx="8510121" cy="0"/>
          </a:xfrm>
        </p:grpSpPr>
        <p:sp>
          <p:nvSpPr>
            <p:cNvPr id="290" name="Straight Connector 101"/>
            <p:cNvSpPr/>
            <p:nvPr/>
          </p:nvSpPr>
          <p:spPr>
            <a:xfrm>
              <a:off x="0" y="0"/>
              <a:ext cx="615311" cy="0"/>
            </a:xfrm>
            <a:prstGeom prst="line">
              <a:avLst/>
            </a:prstGeom>
            <a:noFill/>
            <a:ln w="6350" cap="flat">
              <a:solidFill>
                <a:srgbClr val="FFFFFF"/>
              </a:solidFill>
              <a:prstDash val="solid"/>
              <a:miter lim="800000"/>
            </a:ln>
            <a:effectLst/>
          </p:spPr>
          <p:txBody>
            <a:bodyPr wrap="square" lIns="45719" tIns="45719" rIns="45719" bIns="45719" numCol="1" anchor="t">
              <a:noAutofit/>
            </a:bodyPr>
            <a:lstStyle/>
            <a:p>
              <a:pPr/>
            </a:p>
          </p:txBody>
        </p:sp>
        <p:sp>
          <p:nvSpPr>
            <p:cNvPr id="291" name="Straight Connector 102"/>
            <p:cNvSpPr/>
            <p:nvPr/>
          </p:nvSpPr>
          <p:spPr>
            <a:xfrm>
              <a:off x="796323" y="0"/>
              <a:ext cx="615311" cy="0"/>
            </a:xfrm>
            <a:prstGeom prst="line">
              <a:avLst/>
            </a:prstGeom>
            <a:noFill/>
            <a:ln w="6350" cap="flat">
              <a:solidFill>
                <a:srgbClr val="FFFFFF"/>
              </a:solidFill>
              <a:prstDash val="solid"/>
              <a:miter lim="800000"/>
            </a:ln>
            <a:effectLst/>
          </p:spPr>
          <p:txBody>
            <a:bodyPr wrap="square" lIns="45719" tIns="45719" rIns="45719" bIns="45719" numCol="1" anchor="t">
              <a:noAutofit/>
            </a:bodyPr>
            <a:lstStyle/>
            <a:p>
              <a:pPr/>
            </a:p>
          </p:txBody>
        </p:sp>
        <p:sp>
          <p:nvSpPr>
            <p:cNvPr id="292" name="Straight Connector 103"/>
            <p:cNvSpPr/>
            <p:nvPr/>
          </p:nvSpPr>
          <p:spPr>
            <a:xfrm>
              <a:off x="1578962" y="0"/>
              <a:ext cx="615311" cy="0"/>
            </a:xfrm>
            <a:prstGeom prst="line">
              <a:avLst/>
            </a:prstGeom>
            <a:noFill/>
            <a:ln w="6350" cap="flat">
              <a:solidFill>
                <a:srgbClr val="FFFFFF"/>
              </a:solidFill>
              <a:prstDash val="solid"/>
              <a:miter lim="800000"/>
            </a:ln>
            <a:effectLst/>
          </p:spPr>
          <p:txBody>
            <a:bodyPr wrap="square" lIns="45719" tIns="45719" rIns="45719" bIns="45719" numCol="1" anchor="t">
              <a:noAutofit/>
            </a:bodyPr>
            <a:lstStyle/>
            <a:p>
              <a:pPr/>
            </a:p>
          </p:txBody>
        </p:sp>
        <p:sp>
          <p:nvSpPr>
            <p:cNvPr id="293" name="Straight Connector 104"/>
            <p:cNvSpPr/>
            <p:nvPr/>
          </p:nvSpPr>
          <p:spPr>
            <a:xfrm>
              <a:off x="2375285" y="0"/>
              <a:ext cx="615311" cy="0"/>
            </a:xfrm>
            <a:prstGeom prst="line">
              <a:avLst/>
            </a:prstGeom>
            <a:noFill/>
            <a:ln w="6350" cap="flat">
              <a:solidFill>
                <a:srgbClr val="FFFFFF"/>
              </a:solidFill>
              <a:prstDash val="solid"/>
              <a:miter lim="800000"/>
            </a:ln>
            <a:effectLst/>
          </p:spPr>
          <p:txBody>
            <a:bodyPr wrap="square" lIns="45719" tIns="45719" rIns="45719" bIns="45719" numCol="1" anchor="t">
              <a:noAutofit/>
            </a:bodyPr>
            <a:lstStyle/>
            <a:p>
              <a:pPr/>
            </a:p>
          </p:txBody>
        </p:sp>
        <p:sp>
          <p:nvSpPr>
            <p:cNvPr id="294" name="Straight Connector 105"/>
            <p:cNvSpPr/>
            <p:nvPr/>
          </p:nvSpPr>
          <p:spPr>
            <a:xfrm>
              <a:off x="3151082" y="0"/>
              <a:ext cx="615311" cy="0"/>
            </a:xfrm>
            <a:prstGeom prst="line">
              <a:avLst/>
            </a:prstGeom>
            <a:noFill/>
            <a:ln w="6350" cap="flat">
              <a:solidFill>
                <a:srgbClr val="FFFFFF"/>
              </a:solidFill>
              <a:prstDash val="solid"/>
              <a:miter lim="800000"/>
            </a:ln>
            <a:effectLst/>
          </p:spPr>
          <p:txBody>
            <a:bodyPr wrap="square" lIns="45719" tIns="45719" rIns="45719" bIns="45719" numCol="1" anchor="t">
              <a:noAutofit/>
            </a:bodyPr>
            <a:lstStyle/>
            <a:p>
              <a:pPr/>
            </a:p>
          </p:txBody>
        </p:sp>
        <p:sp>
          <p:nvSpPr>
            <p:cNvPr id="295" name="Straight Connector 106"/>
            <p:cNvSpPr/>
            <p:nvPr/>
          </p:nvSpPr>
          <p:spPr>
            <a:xfrm>
              <a:off x="3947405" y="0"/>
              <a:ext cx="615311" cy="0"/>
            </a:xfrm>
            <a:prstGeom prst="line">
              <a:avLst/>
            </a:prstGeom>
            <a:noFill/>
            <a:ln w="6350" cap="flat">
              <a:solidFill>
                <a:srgbClr val="FFFFFF"/>
              </a:solidFill>
              <a:prstDash val="solid"/>
              <a:miter lim="800000"/>
            </a:ln>
            <a:effectLst/>
          </p:spPr>
          <p:txBody>
            <a:bodyPr wrap="square" lIns="45719" tIns="45719" rIns="45719" bIns="45719" numCol="1" anchor="t">
              <a:noAutofit/>
            </a:bodyPr>
            <a:lstStyle/>
            <a:p>
              <a:pPr/>
            </a:p>
          </p:txBody>
        </p:sp>
        <p:sp>
          <p:nvSpPr>
            <p:cNvPr id="296" name="Straight Connector 107"/>
            <p:cNvSpPr/>
            <p:nvPr/>
          </p:nvSpPr>
          <p:spPr>
            <a:xfrm>
              <a:off x="4730044" y="0"/>
              <a:ext cx="615311" cy="0"/>
            </a:xfrm>
            <a:prstGeom prst="line">
              <a:avLst/>
            </a:prstGeom>
            <a:noFill/>
            <a:ln w="6350" cap="flat">
              <a:solidFill>
                <a:srgbClr val="FFFFFF"/>
              </a:solidFill>
              <a:prstDash val="solid"/>
              <a:miter lim="800000"/>
            </a:ln>
            <a:effectLst/>
          </p:spPr>
          <p:txBody>
            <a:bodyPr wrap="square" lIns="45719" tIns="45719" rIns="45719" bIns="45719" numCol="1" anchor="t">
              <a:noAutofit/>
            </a:bodyPr>
            <a:lstStyle/>
            <a:p>
              <a:pPr/>
            </a:p>
          </p:txBody>
        </p:sp>
        <p:sp>
          <p:nvSpPr>
            <p:cNvPr id="297" name="Straight Connector 108"/>
            <p:cNvSpPr/>
            <p:nvPr/>
          </p:nvSpPr>
          <p:spPr>
            <a:xfrm>
              <a:off x="5526367" y="0"/>
              <a:ext cx="615311" cy="0"/>
            </a:xfrm>
            <a:prstGeom prst="line">
              <a:avLst/>
            </a:prstGeom>
            <a:noFill/>
            <a:ln w="6350" cap="flat">
              <a:solidFill>
                <a:srgbClr val="FFFFFF"/>
              </a:solidFill>
              <a:prstDash val="solid"/>
              <a:miter lim="800000"/>
            </a:ln>
            <a:effectLst/>
          </p:spPr>
          <p:txBody>
            <a:bodyPr wrap="square" lIns="45719" tIns="45719" rIns="45719" bIns="45719" numCol="1" anchor="t">
              <a:noAutofit/>
            </a:bodyPr>
            <a:lstStyle/>
            <a:p>
              <a:pPr/>
            </a:p>
          </p:txBody>
        </p:sp>
        <p:sp>
          <p:nvSpPr>
            <p:cNvPr id="298" name="Straight Connector 109"/>
            <p:cNvSpPr/>
            <p:nvPr/>
          </p:nvSpPr>
          <p:spPr>
            <a:xfrm>
              <a:off x="6309006" y="0"/>
              <a:ext cx="615311" cy="0"/>
            </a:xfrm>
            <a:prstGeom prst="line">
              <a:avLst/>
            </a:prstGeom>
            <a:noFill/>
            <a:ln w="6350" cap="flat">
              <a:solidFill>
                <a:srgbClr val="FFFFFF"/>
              </a:solidFill>
              <a:prstDash val="solid"/>
              <a:miter lim="800000"/>
            </a:ln>
            <a:effectLst/>
          </p:spPr>
          <p:txBody>
            <a:bodyPr wrap="square" lIns="45719" tIns="45719" rIns="45719" bIns="45719" numCol="1" anchor="t">
              <a:noAutofit/>
            </a:bodyPr>
            <a:lstStyle/>
            <a:p>
              <a:pPr/>
            </a:p>
          </p:txBody>
        </p:sp>
        <p:sp>
          <p:nvSpPr>
            <p:cNvPr id="299" name="Straight Connector 110"/>
            <p:cNvSpPr/>
            <p:nvPr/>
          </p:nvSpPr>
          <p:spPr>
            <a:xfrm>
              <a:off x="7105329" y="0"/>
              <a:ext cx="615311" cy="0"/>
            </a:xfrm>
            <a:prstGeom prst="line">
              <a:avLst/>
            </a:prstGeom>
            <a:noFill/>
            <a:ln w="6350" cap="flat">
              <a:solidFill>
                <a:srgbClr val="FFFFFF"/>
              </a:solidFill>
              <a:prstDash val="solid"/>
              <a:miter lim="800000"/>
            </a:ln>
            <a:effectLst/>
          </p:spPr>
          <p:txBody>
            <a:bodyPr wrap="square" lIns="45719" tIns="45719" rIns="45719" bIns="45719" numCol="1" anchor="t">
              <a:noAutofit/>
            </a:bodyPr>
            <a:lstStyle/>
            <a:p>
              <a:pPr/>
            </a:p>
          </p:txBody>
        </p:sp>
        <p:sp>
          <p:nvSpPr>
            <p:cNvPr id="300" name="Straight Connector 111"/>
            <p:cNvSpPr/>
            <p:nvPr/>
          </p:nvSpPr>
          <p:spPr>
            <a:xfrm>
              <a:off x="7894811" y="0"/>
              <a:ext cx="615311" cy="0"/>
            </a:xfrm>
            <a:prstGeom prst="line">
              <a:avLst/>
            </a:prstGeom>
            <a:noFill/>
            <a:ln w="6350" cap="flat">
              <a:solidFill>
                <a:srgbClr val="FFFFFF"/>
              </a:solidFill>
              <a:prstDash val="solid"/>
              <a:miter lim="800000"/>
            </a:ln>
            <a:effectLst/>
          </p:spPr>
          <p:txBody>
            <a:bodyPr wrap="square" lIns="45719" tIns="45719" rIns="45719" bIns="45719" numCol="1" anchor="t">
              <a:noAutofit/>
            </a:bodyPr>
            <a:lstStyle/>
            <a:p>
              <a:pPr/>
            </a:p>
          </p:txBody>
        </p:sp>
      </p:grpSp>
      <p:sp>
        <p:nvSpPr>
          <p:cNvPr id="302" name="Slide Number"/>
          <p:cNvSpPr txBox="1"/>
          <p:nvPr>
            <p:ph type="sldNum" sz="quarter" idx="2"/>
          </p:nvPr>
        </p:nvSpPr>
        <p:spPr>
          <a:xfrm>
            <a:off x="11734770" y="3288448"/>
            <a:ext cx="330161" cy="3327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Financials">
    <p:spTree>
      <p:nvGrpSpPr>
        <p:cNvPr id="1" name=""/>
        <p:cNvGrpSpPr/>
        <p:nvPr/>
      </p:nvGrpSpPr>
      <p:grpSpPr>
        <a:xfrm>
          <a:off x="0" y="0"/>
          <a:ext cx="0" cy="0"/>
          <a:chOff x="0" y="0"/>
          <a:chExt cx="0" cy="0"/>
        </a:xfrm>
      </p:grpSpPr>
      <p:pic>
        <p:nvPicPr>
          <p:cNvPr id="309" name="Graphic 17" descr="Graphic 17"/>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10" name="Click to add title"/>
          <p:cNvSpPr txBox="1"/>
          <p:nvPr>
            <p:ph type="title" hasCustomPrompt="1"/>
          </p:nvPr>
        </p:nvSpPr>
        <p:spPr>
          <a:xfrm>
            <a:off x="692948" y="527541"/>
            <a:ext cx="6922877" cy="687835"/>
          </a:xfrm>
          <a:prstGeom prst="rect">
            <a:avLst/>
          </a:prstGeom>
        </p:spPr>
        <p:txBody>
          <a:bodyPr/>
          <a:lstStyle>
            <a:lvl1pPr algn="l">
              <a:defRPr sz="2800">
                <a:solidFill>
                  <a:srgbClr val="FFFFFF"/>
                </a:solidFill>
              </a:defRPr>
            </a:lvl1pPr>
          </a:lstStyle>
          <a:p>
            <a:pPr/>
            <a:r>
              <a:t>Click to add title</a:t>
            </a:r>
          </a:p>
        </p:txBody>
      </p:sp>
      <p:sp>
        <p:nvSpPr>
          <p:cNvPr id="311" name="Body Level One…"/>
          <p:cNvSpPr txBox="1"/>
          <p:nvPr>
            <p:ph type="body" idx="1"/>
          </p:nvPr>
        </p:nvSpPr>
        <p:spPr>
          <a:xfrm>
            <a:off x="693737" y="1128712"/>
            <a:ext cx="7654926" cy="5068889"/>
          </a:xfrm>
          <a:prstGeom prst="rect">
            <a:avLst/>
          </a:prstGeom>
        </p:spPr>
        <p:txBody>
          <a:bodyPr>
            <a:normAutofit fontScale="100000" lnSpcReduction="0"/>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12" name="Slide Number"/>
          <p:cNvSpPr txBox="1"/>
          <p:nvPr>
            <p:ph type="sldNum" sz="quarter" idx="2"/>
          </p:nvPr>
        </p:nvSpPr>
        <p:spPr>
          <a:xfrm>
            <a:off x="11734770" y="3288448"/>
            <a:ext cx="330161" cy="332741"/>
          </a:xfrm>
          <a:prstGeom prst="rect">
            <a:avLst/>
          </a:prstGeom>
        </p:spPr>
        <p:txBody>
          <a:bodyPr/>
          <a:lstStyle>
            <a:lvl1pPr>
              <a:defRPr>
                <a:solidFill>
                  <a:schemeClr val="accent1"/>
                </a:solidFill>
                <a:effectLst>
                  <a:outerShdw sx="100000" sy="100000" kx="0" ky="0" algn="b" rotWithShape="0" blurRad="38100" dist="38100" dir="2700000">
                    <a:srgbClr val="000000">
                      <a:alpha val="43137"/>
                    </a:srgbClr>
                  </a:outerShdw>
                </a:effectLs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eet The Team 4-Up">
    <p:spTree>
      <p:nvGrpSpPr>
        <p:cNvPr id="1" name=""/>
        <p:cNvGrpSpPr/>
        <p:nvPr/>
      </p:nvGrpSpPr>
      <p:grpSpPr>
        <a:xfrm>
          <a:off x="0" y="0"/>
          <a:ext cx="0" cy="0"/>
          <a:chOff x="0" y="0"/>
          <a:chExt cx="0" cy="0"/>
        </a:xfrm>
      </p:grpSpPr>
      <p:pic>
        <p:nvPicPr>
          <p:cNvPr id="319" name="Graphic 2" descr="Graphic 2"/>
          <p:cNvPicPr>
            <a:picLocks noChangeAspect="1"/>
          </p:cNvPicPr>
          <p:nvPr/>
        </p:nvPicPr>
        <p:blipFill>
          <a:blip r:embed="rId2">
            <a:extLst/>
          </a:blip>
          <a:stretch>
            <a:fillRect/>
          </a:stretch>
        </p:blipFill>
        <p:spPr>
          <a:xfrm>
            <a:off x="0" y="-2"/>
            <a:ext cx="12205221" cy="6858002"/>
          </a:xfrm>
          <a:prstGeom prst="rect">
            <a:avLst/>
          </a:prstGeom>
          <a:ln w="12700">
            <a:miter lim="400000"/>
          </a:ln>
        </p:spPr>
      </p:pic>
      <p:sp>
        <p:nvSpPr>
          <p:cNvPr id="320" name="Click to add title"/>
          <p:cNvSpPr txBox="1"/>
          <p:nvPr>
            <p:ph type="title" hasCustomPrompt="1"/>
          </p:nvPr>
        </p:nvSpPr>
        <p:spPr>
          <a:xfrm>
            <a:off x="655857" y="2377439"/>
            <a:ext cx="1939482" cy="2115506"/>
          </a:xfrm>
          <a:prstGeom prst="rect">
            <a:avLst/>
          </a:prstGeom>
        </p:spPr>
        <p:txBody>
          <a:bodyPr anchor="ctr"/>
          <a:lstStyle>
            <a:lvl1pPr>
              <a:defRPr sz="2800">
                <a:solidFill>
                  <a:srgbClr val="FFFFFF"/>
                </a:solidFill>
              </a:defRPr>
            </a:lvl1pPr>
          </a:lstStyle>
          <a:p>
            <a:pPr/>
            <a:r>
              <a:t>Click to add title</a:t>
            </a:r>
          </a:p>
        </p:txBody>
      </p:sp>
      <p:sp>
        <p:nvSpPr>
          <p:cNvPr id="321" name="Picture Placeholder 9"/>
          <p:cNvSpPr/>
          <p:nvPr>
            <p:ph type="pic" sz="quarter" idx="21"/>
          </p:nvPr>
        </p:nvSpPr>
        <p:spPr>
          <a:xfrm>
            <a:off x="3088220" y="2599421"/>
            <a:ext cx="1502807" cy="1502807"/>
          </a:xfrm>
          <a:prstGeom prst="rect">
            <a:avLst/>
          </a:prstGeom>
        </p:spPr>
        <p:txBody>
          <a:bodyPr lIns="91439" rIns="91439"/>
          <a:lstStyle/>
          <a:p>
            <a:pPr/>
          </a:p>
        </p:txBody>
      </p:sp>
      <p:sp>
        <p:nvSpPr>
          <p:cNvPr id="322" name="Picture Placeholder 9"/>
          <p:cNvSpPr/>
          <p:nvPr>
            <p:ph type="pic" sz="quarter" idx="22"/>
          </p:nvPr>
        </p:nvSpPr>
        <p:spPr>
          <a:xfrm>
            <a:off x="5190425" y="2599419"/>
            <a:ext cx="1502807" cy="1502808"/>
          </a:xfrm>
          <a:prstGeom prst="rect">
            <a:avLst/>
          </a:prstGeom>
        </p:spPr>
        <p:txBody>
          <a:bodyPr lIns="91439" rIns="91439"/>
          <a:lstStyle/>
          <a:p>
            <a:pPr/>
          </a:p>
        </p:txBody>
      </p:sp>
      <p:sp>
        <p:nvSpPr>
          <p:cNvPr id="323" name="Picture Placeholder 9"/>
          <p:cNvSpPr/>
          <p:nvPr>
            <p:ph type="pic" sz="quarter" idx="23"/>
          </p:nvPr>
        </p:nvSpPr>
        <p:spPr>
          <a:xfrm>
            <a:off x="7291629" y="2599419"/>
            <a:ext cx="1502807" cy="1502808"/>
          </a:xfrm>
          <a:prstGeom prst="rect">
            <a:avLst/>
          </a:prstGeom>
        </p:spPr>
        <p:txBody>
          <a:bodyPr lIns="91439" rIns="91439"/>
          <a:lstStyle/>
          <a:p>
            <a:pPr/>
          </a:p>
        </p:txBody>
      </p:sp>
      <p:sp>
        <p:nvSpPr>
          <p:cNvPr id="324" name="Picture Placeholder 9"/>
          <p:cNvSpPr/>
          <p:nvPr>
            <p:ph type="pic" sz="quarter" idx="24"/>
          </p:nvPr>
        </p:nvSpPr>
        <p:spPr>
          <a:xfrm>
            <a:off x="9387443" y="2599419"/>
            <a:ext cx="1502807" cy="1502808"/>
          </a:xfrm>
          <a:prstGeom prst="rect">
            <a:avLst/>
          </a:prstGeom>
        </p:spPr>
        <p:txBody>
          <a:bodyPr lIns="91439" rIns="91439"/>
          <a:lstStyle/>
          <a:p>
            <a:pPr/>
          </a:p>
        </p:txBody>
      </p:sp>
      <p:sp>
        <p:nvSpPr>
          <p:cNvPr id="325" name="Oval 17"/>
          <p:cNvSpPr/>
          <p:nvPr/>
        </p:nvSpPr>
        <p:spPr>
          <a:xfrm>
            <a:off x="2975041" y="2486242"/>
            <a:ext cx="1729167" cy="1729167"/>
          </a:xfrm>
          <a:prstGeom prst="ellipse">
            <a:avLst/>
          </a:prstGeom>
          <a:ln w="12700">
            <a:solidFill>
              <a:schemeClr val="accent6"/>
            </a:solidFill>
            <a:miter/>
          </a:ln>
        </p:spPr>
        <p:txBody>
          <a:bodyPr lIns="45719" rIns="45719" anchor="ctr"/>
          <a:lstStyle/>
          <a:p>
            <a:pPr algn="ctr">
              <a:defRPr>
                <a:solidFill>
                  <a:srgbClr val="FFFFFF"/>
                </a:solidFill>
              </a:defRPr>
            </a:pPr>
          </a:p>
        </p:txBody>
      </p:sp>
      <p:sp>
        <p:nvSpPr>
          <p:cNvPr id="326" name="Oval 19"/>
          <p:cNvSpPr/>
          <p:nvPr/>
        </p:nvSpPr>
        <p:spPr>
          <a:xfrm>
            <a:off x="5077245" y="2486239"/>
            <a:ext cx="1729167" cy="1729167"/>
          </a:xfrm>
          <a:prstGeom prst="ellipse">
            <a:avLst/>
          </a:prstGeom>
          <a:ln w="12700">
            <a:solidFill>
              <a:schemeClr val="accent6"/>
            </a:solidFill>
            <a:miter/>
          </a:ln>
        </p:spPr>
        <p:txBody>
          <a:bodyPr lIns="45719" rIns="45719" anchor="ctr"/>
          <a:lstStyle/>
          <a:p>
            <a:pPr algn="ctr">
              <a:defRPr>
                <a:solidFill>
                  <a:srgbClr val="FFFFFF"/>
                </a:solidFill>
              </a:defRPr>
            </a:pPr>
          </a:p>
        </p:txBody>
      </p:sp>
      <p:sp>
        <p:nvSpPr>
          <p:cNvPr id="327" name="Oval 21"/>
          <p:cNvSpPr/>
          <p:nvPr/>
        </p:nvSpPr>
        <p:spPr>
          <a:xfrm>
            <a:off x="7178450" y="2486239"/>
            <a:ext cx="1729167" cy="1729167"/>
          </a:xfrm>
          <a:prstGeom prst="ellipse">
            <a:avLst/>
          </a:prstGeom>
          <a:ln w="12700">
            <a:solidFill>
              <a:schemeClr val="accent6"/>
            </a:solidFill>
            <a:miter/>
          </a:ln>
        </p:spPr>
        <p:txBody>
          <a:bodyPr lIns="45719" rIns="45719" anchor="ctr"/>
          <a:lstStyle/>
          <a:p>
            <a:pPr algn="ctr">
              <a:defRPr>
                <a:solidFill>
                  <a:srgbClr val="FFFFFF"/>
                </a:solidFill>
              </a:defRPr>
            </a:pPr>
          </a:p>
        </p:txBody>
      </p:sp>
      <p:sp>
        <p:nvSpPr>
          <p:cNvPr id="328" name="Oval 23"/>
          <p:cNvSpPr/>
          <p:nvPr/>
        </p:nvSpPr>
        <p:spPr>
          <a:xfrm>
            <a:off x="9274264" y="2486239"/>
            <a:ext cx="1729167" cy="1729167"/>
          </a:xfrm>
          <a:prstGeom prst="ellipse">
            <a:avLst/>
          </a:prstGeom>
          <a:ln w="12700">
            <a:solidFill>
              <a:schemeClr val="accent6"/>
            </a:solidFill>
            <a:miter/>
          </a:ln>
        </p:spPr>
        <p:txBody>
          <a:bodyPr lIns="45719" rIns="45719" anchor="ctr"/>
          <a:lstStyle/>
          <a:p>
            <a:pPr algn="ctr">
              <a:defRPr>
                <a:solidFill>
                  <a:srgbClr val="FFFFFF"/>
                </a:solidFill>
              </a:defRPr>
            </a:pPr>
          </a:p>
        </p:txBody>
      </p:sp>
      <p:sp>
        <p:nvSpPr>
          <p:cNvPr id="329" name="Body Level One…"/>
          <p:cNvSpPr txBox="1"/>
          <p:nvPr>
            <p:ph type="body" sz="quarter" idx="1" hasCustomPrompt="1"/>
          </p:nvPr>
        </p:nvSpPr>
        <p:spPr>
          <a:xfrm>
            <a:off x="2796726" y="4435583"/>
            <a:ext cx="2085794" cy="274651"/>
          </a:xfrm>
          <a:prstGeom prst="rect">
            <a:avLst/>
          </a:prstGeom>
        </p:spPr>
        <p:txBody>
          <a:bodyPr>
            <a:normAutofit fontScale="100000" lnSpcReduction="0"/>
          </a:bodyPr>
          <a:lstStyle>
            <a:lvl1pPr marL="0" indent="0" algn="ctr">
              <a:buSzTx/>
              <a:buFontTx/>
              <a:buNone/>
              <a:defRPr b="1" cap="all" spc="200" sz="1200">
                <a:solidFill>
                  <a:schemeClr val="accent6"/>
                </a:solidFill>
                <a:latin typeface="Century Gothic"/>
                <a:ea typeface="Century Gothic"/>
                <a:cs typeface="Century Gothic"/>
                <a:sym typeface="Century Gothic"/>
              </a:defRPr>
            </a:lvl1pPr>
            <a:lvl2pPr marL="571500" indent="-114300" algn="ctr">
              <a:buFontTx/>
              <a:defRPr b="1" cap="all" spc="200" sz="1200">
                <a:solidFill>
                  <a:schemeClr val="accent6"/>
                </a:solidFill>
                <a:latin typeface="Century Gothic"/>
                <a:ea typeface="Century Gothic"/>
                <a:cs typeface="Century Gothic"/>
                <a:sym typeface="Century Gothic"/>
              </a:defRPr>
            </a:lvl2pPr>
            <a:lvl3pPr marL="1051560" indent="-137160" algn="ctr">
              <a:buFontTx/>
              <a:defRPr b="1" cap="all" spc="200" sz="1200">
                <a:solidFill>
                  <a:schemeClr val="accent6"/>
                </a:solidFill>
                <a:latin typeface="Century Gothic"/>
                <a:ea typeface="Century Gothic"/>
                <a:cs typeface="Century Gothic"/>
                <a:sym typeface="Century Gothic"/>
              </a:defRPr>
            </a:lvl3pPr>
            <a:lvl4pPr marL="1524000" indent="-152400" algn="ctr">
              <a:buFontTx/>
              <a:defRPr b="1" cap="all" spc="200" sz="1200">
                <a:solidFill>
                  <a:schemeClr val="accent6"/>
                </a:solidFill>
                <a:latin typeface="Century Gothic"/>
                <a:ea typeface="Century Gothic"/>
                <a:cs typeface="Century Gothic"/>
                <a:sym typeface="Century Gothic"/>
              </a:defRPr>
            </a:lvl4pPr>
            <a:lvl5pPr marL="1981200" indent="-152400" algn="ctr">
              <a:buFontTx/>
              <a:defRPr b="1" cap="all" spc="200" sz="1200">
                <a:solidFill>
                  <a:schemeClr val="accent6"/>
                </a:solidFill>
                <a:latin typeface="Century Gothic"/>
                <a:ea typeface="Century Gothic"/>
                <a:cs typeface="Century Gothic"/>
                <a:sym typeface="Century Gothic"/>
              </a:defRPr>
            </a:lvl5pPr>
          </a:lstStyle>
          <a:p>
            <a:pPr/>
            <a:r>
              <a:t>Add Name</a:t>
            </a:r>
          </a:p>
          <a:p>
            <a:pPr lvl="1"/>
            <a:r>
              <a:t/>
            </a:r>
          </a:p>
          <a:p>
            <a:pPr lvl="2"/>
            <a:r>
              <a:t/>
            </a:r>
          </a:p>
          <a:p>
            <a:pPr lvl="3"/>
            <a:r>
              <a:t/>
            </a:r>
          </a:p>
          <a:p>
            <a:pPr lvl="4"/>
            <a:r>
              <a:t/>
            </a:r>
          </a:p>
        </p:txBody>
      </p:sp>
      <p:sp>
        <p:nvSpPr>
          <p:cNvPr id="330" name="Text Placeholder 14"/>
          <p:cNvSpPr/>
          <p:nvPr>
            <p:ph type="body" sz="quarter" idx="25" hasCustomPrompt="1"/>
          </p:nvPr>
        </p:nvSpPr>
        <p:spPr>
          <a:xfrm>
            <a:off x="2896865" y="4661551"/>
            <a:ext cx="1885516" cy="365126"/>
          </a:xfrm>
          <a:prstGeom prst="rect">
            <a:avLst/>
          </a:prstGeom>
        </p:spPr>
        <p:txBody>
          <a:bodyPr>
            <a:normAutofit fontScale="100000" lnSpcReduction="0"/>
          </a:bodyPr>
          <a:lstStyle>
            <a:lvl1pPr marL="0" indent="0" algn="ctr">
              <a:spcBef>
                <a:spcPts val="0"/>
              </a:spcBef>
              <a:buSzTx/>
              <a:buFontTx/>
              <a:buNone/>
              <a:defRPr sz="1000">
                <a:solidFill>
                  <a:srgbClr val="FFFFFF"/>
                </a:solidFill>
              </a:defRPr>
            </a:lvl1pPr>
          </a:lstStyle>
          <a:p>
            <a:pPr/>
            <a:r>
              <a:t>Add title</a:t>
            </a:r>
          </a:p>
        </p:txBody>
      </p:sp>
      <p:sp>
        <p:nvSpPr>
          <p:cNvPr id="331" name="Text Placeholder 14"/>
          <p:cNvSpPr/>
          <p:nvPr>
            <p:ph type="body" sz="quarter" idx="26" hasCustomPrompt="1"/>
          </p:nvPr>
        </p:nvSpPr>
        <p:spPr>
          <a:xfrm>
            <a:off x="4898931" y="4435583"/>
            <a:ext cx="2085794" cy="274651"/>
          </a:xfrm>
          <a:prstGeom prst="rect">
            <a:avLst/>
          </a:prstGeom>
        </p:spPr>
        <p:txBody>
          <a:bodyPr>
            <a:normAutofit fontScale="100000" lnSpcReduction="0"/>
          </a:bodyPr>
          <a:lstStyle>
            <a:lvl1pPr marL="0" indent="0" algn="ctr">
              <a:buSzTx/>
              <a:buFontTx/>
              <a:buNone/>
              <a:defRPr b="1" cap="all" spc="200" sz="1200">
                <a:solidFill>
                  <a:schemeClr val="accent6"/>
                </a:solidFill>
                <a:latin typeface="Century Gothic"/>
                <a:ea typeface="Century Gothic"/>
                <a:cs typeface="Century Gothic"/>
                <a:sym typeface="Century Gothic"/>
              </a:defRPr>
            </a:lvl1pPr>
          </a:lstStyle>
          <a:p>
            <a:pPr/>
            <a:r>
              <a:t>Add Name</a:t>
            </a:r>
          </a:p>
        </p:txBody>
      </p:sp>
      <p:sp>
        <p:nvSpPr>
          <p:cNvPr id="332" name="Text Placeholder 14"/>
          <p:cNvSpPr/>
          <p:nvPr>
            <p:ph type="body" sz="quarter" idx="27" hasCustomPrompt="1"/>
          </p:nvPr>
        </p:nvSpPr>
        <p:spPr>
          <a:xfrm>
            <a:off x="4999070" y="4661551"/>
            <a:ext cx="1885516" cy="365126"/>
          </a:xfrm>
          <a:prstGeom prst="rect">
            <a:avLst/>
          </a:prstGeom>
        </p:spPr>
        <p:txBody>
          <a:bodyPr>
            <a:normAutofit fontScale="100000" lnSpcReduction="0"/>
          </a:bodyPr>
          <a:lstStyle>
            <a:lvl1pPr marL="0" indent="0" algn="ctr">
              <a:spcBef>
                <a:spcPts val="0"/>
              </a:spcBef>
              <a:buSzTx/>
              <a:buFontTx/>
              <a:buNone/>
              <a:defRPr sz="1000">
                <a:solidFill>
                  <a:srgbClr val="FFFFFF"/>
                </a:solidFill>
              </a:defRPr>
            </a:lvl1pPr>
          </a:lstStyle>
          <a:p>
            <a:pPr/>
            <a:r>
              <a:t>Add title</a:t>
            </a:r>
          </a:p>
        </p:txBody>
      </p:sp>
      <p:sp>
        <p:nvSpPr>
          <p:cNvPr id="333" name="Text Placeholder 14"/>
          <p:cNvSpPr/>
          <p:nvPr>
            <p:ph type="body" sz="quarter" idx="28" hasCustomPrompt="1"/>
          </p:nvPr>
        </p:nvSpPr>
        <p:spPr>
          <a:xfrm>
            <a:off x="7000136" y="4435750"/>
            <a:ext cx="2085793" cy="274651"/>
          </a:xfrm>
          <a:prstGeom prst="rect">
            <a:avLst/>
          </a:prstGeom>
        </p:spPr>
        <p:txBody>
          <a:bodyPr>
            <a:normAutofit fontScale="100000" lnSpcReduction="0"/>
          </a:bodyPr>
          <a:lstStyle>
            <a:lvl1pPr marL="0" indent="0" algn="ctr">
              <a:buSzTx/>
              <a:buFontTx/>
              <a:buNone/>
              <a:defRPr b="1" cap="all" spc="200" sz="1200">
                <a:solidFill>
                  <a:schemeClr val="accent6"/>
                </a:solidFill>
                <a:latin typeface="Century Gothic"/>
                <a:ea typeface="Century Gothic"/>
                <a:cs typeface="Century Gothic"/>
                <a:sym typeface="Century Gothic"/>
              </a:defRPr>
            </a:lvl1pPr>
          </a:lstStyle>
          <a:p>
            <a:pPr/>
            <a:r>
              <a:t>Add Name</a:t>
            </a:r>
          </a:p>
        </p:txBody>
      </p:sp>
      <p:sp>
        <p:nvSpPr>
          <p:cNvPr id="334" name="Text Placeholder 14"/>
          <p:cNvSpPr/>
          <p:nvPr>
            <p:ph type="body" sz="quarter" idx="29" hasCustomPrompt="1"/>
          </p:nvPr>
        </p:nvSpPr>
        <p:spPr>
          <a:xfrm>
            <a:off x="7100274" y="4661551"/>
            <a:ext cx="1885516" cy="365126"/>
          </a:xfrm>
          <a:prstGeom prst="rect">
            <a:avLst/>
          </a:prstGeom>
        </p:spPr>
        <p:txBody>
          <a:bodyPr>
            <a:normAutofit fontScale="100000" lnSpcReduction="0"/>
          </a:bodyPr>
          <a:lstStyle>
            <a:lvl1pPr marL="0" indent="0" algn="ctr">
              <a:spcBef>
                <a:spcPts val="0"/>
              </a:spcBef>
              <a:buSzTx/>
              <a:buFontTx/>
              <a:buNone/>
              <a:defRPr sz="1000">
                <a:solidFill>
                  <a:srgbClr val="FFFFFF"/>
                </a:solidFill>
              </a:defRPr>
            </a:lvl1pPr>
          </a:lstStyle>
          <a:p>
            <a:pPr/>
            <a:r>
              <a:t>Add title</a:t>
            </a:r>
          </a:p>
        </p:txBody>
      </p:sp>
      <p:sp>
        <p:nvSpPr>
          <p:cNvPr id="335" name="Text Placeholder 14"/>
          <p:cNvSpPr/>
          <p:nvPr>
            <p:ph type="body" sz="quarter" idx="30" hasCustomPrompt="1"/>
          </p:nvPr>
        </p:nvSpPr>
        <p:spPr>
          <a:xfrm>
            <a:off x="9095950" y="4435583"/>
            <a:ext cx="2085793" cy="274651"/>
          </a:xfrm>
          <a:prstGeom prst="rect">
            <a:avLst/>
          </a:prstGeom>
        </p:spPr>
        <p:txBody>
          <a:bodyPr>
            <a:normAutofit fontScale="100000" lnSpcReduction="0"/>
          </a:bodyPr>
          <a:lstStyle>
            <a:lvl1pPr marL="0" indent="0" algn="ctr">
              <a:buSzTx/>
              <a:buFontTx/>
              <a:buNone/>
              <a:defRPr b="1" cap="all" spc="200" sz="1200">
                <a:solidFill>
                  <a:schemeClr val="accent6"/>
                </a:solidFill>
                <a:latin typeface="Century Gothic"/>
                <a:ea typeface="Century Gothic"/>
                <a:cs typeface="Century Gothic"/>
                <a:sym typeface="Century Gothic"/>
              </a:defRPr>
            </a:lvl1pPr>
          </a:lstStyle>
          <a:p>
            <a:pPr/>
            <a:r>
              <a:t>Add Name</a:t>
            </a:r>
          </a:p>
        </p:txBody>
      </p:sp>
      <p:sp>
        <p:nvSpPr>
          <p:cNvPr id="336" name="Text Placeholder 14"/>
          <p:cNvSpPr/>
          <p:nvPr>
            <p:ph type="body" sz="quarter" idx="31" hasCustomPrompt="1"/>
          </p:nvPr>
        </p:nvSpPr>
        <p:spPr>
          <a:xfrm>
            <a:off x="9196088" y="4661551"/>
            <a:ext cx="1885516" cy="365126"/>
          </a:xfrm>
          <a:prstGeom prst="rect">
            <a:avLst/>
          </a:prstGeom>
        </p:spPr>
        <p:txBody>
          <a:bodyPr>
            <a:normAutofit fontScale="100000" lnSpcReduction="0"/>
          </a:bodyPr>
          <a:lstStyle>
            <a:lvl1pPr marL="0" indent="0" algn="ctr">
              <a:spcBef>
                <a:spcPts val="0"/>
              </a:spcBef>
              <a:buSzTx/>
              <a:buFontTx/>
              <a:buNone/>
              <a:defRPr sz="1000">
                <a:solidFill>
                  <a:srgbClr val="FFFFFF"/>
                </a:solidFill>
              </a:defRPr>
            </a:lvl1pPr>
          </a:lstStyle>
          <a:p>
            <a:pPr/>
            <a:r>
              <a:t>Add title</a:t>
            </a:r>
          </a:p>
        </p:txBody>
      </p:sp>
      <p:sp>
        <p:nvSpPr>
          <p:cNvPr id="337" name="Slide Number"/>
          <p:cNvSpPr txBox="1"/>
          <p:nvPr>
            <p:ph type="sldNum" sz="quarter" idx="2"/>
          </p:nvPr>
        </p:nvSpPr>
        <p:spPr>
          <a:xfrm>
            <a:off x="11734770" y="3288448"/>
            <a:ext cx="330161" cy="3327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eet The Team 8-Up">
    <p:spTree>
      <p:nvGrpSpPr>
        <p:cNvPr id="1" name=""/>
        <p:cNvGrpSpPr/>
        <p:nvPr/>
      </p:nvGrpSpPr>
      <p:grpSpPr>
        <a:xfrm>
          <a:off x="0" y="0"/>
          <a:ext cx="0" cy="0"/>
          <a:chOff x="0" y="0"/>
          <a:chExt cx="0" cy="0"/>
        </a:xfrm>
      </p:grpSpPr>
      <p:pic>
        <p:nvPicPr>
          <p:cNvPr id="344" name="Graphic 2" descr="Graphic 2"/>
          <p:cNvPicPr>
            <a:picLocks noChangeAspect="1"/>
          </p:cNvPicPr>
          <p:nvPr/>
        </p:nvPicPr>
        <p:blipFill>
          <a:blip r:embed="rId2">
            <a:extLst/>
          </a:blip>
          <a:stretch>
            <a:fillRect/>
          </a:stretch>
        </p:blipFill>
        <p:spPr>
          <a:xfrm>
            <a:off x="0" y="-2"/>
            <a:ext cx="12205221" cy="6858002"/>
          </a:xfrm>
          <a:prstGeom prst="rect">
            <a:avLst/>
          </a:prstGeom>
          <a:ln w="12700">
            <a:miter lim="400000"/>
          </a:ln>
        </p:spPr>
      </p:pic>
      <p:sp>
        <p:nvSpPr>
          <p:cNvPr id="345" name="Click to add title"/>
          <p:cNvSpPr txBox="1"/>
          <p:nvPr>
            <p:ph type="title" hasCustomPrompt="1"/>
          </p:nvPr>
        </p:nvSpPr>
        <p:spPr>
          <a:xfrm>
            <a:off x="661215" y="2375819"/>
            <a:ext cx="1939482" cy="2112265"/>
          </a:xfrm>
          <a:prstGeom prst="rect">
            <a:avLst/>
          </a:prstGeom>
        </p:spPr>
        <p:txBody>
          <a:bodyPr anchor="ctr"/>
          <a:lstStyle>
            <a:lvl1pPr>
              <a:spcBef>
                <a:spcPts val="1000"/>
              </a:spcBef>
              <a:defRPr sz="2800">
                <a:solidFill>
                  <a:srgbClr val="FFFFFF"/>
                </a:solidFill>
              </a:defRPr>
            </a:lvl1pPr>
          </a:lstStyle>
          <a:p>
            <a:pPr/>
            <a:r>
              <a:t>Click to add title</a:t>
            </a:r>
          </a:p>
        </p:txBody>
      </p:sp>
      <p:sp>
        <p:nvSpPr>
          <p:cNvPr id="346" name="Picture Placeholder 9"/>
          <p:cNvSpPr/>
          <p:nvPr>
            <p:ph type="pic" sz="quarter" idx="21"/>
          </p:nvPr>
        </p:nvSpPr>
        <p:spPr>
          <a:xfrm>
            <a:off x="3136338" y="1326925"/>
            <a:ext cx="1391580" cy="1391577"/>
          </a:xfrm>
          <a:prstGeom prst="rect">
            <a:avLst/>
          </a:prstGeom>
        </p:spPr>
        <p:txBody>
          <a:bodyPr lIns="91439" rIns="91439"/>
          <a:lstStyle/>
          <a:p>
            <a:pPr/>
          </a:p>
        </p:txBody>
      </p:sp>
      <p:sp>
        <p:nvSpPr>
          <p:cNvPr id="347" name="Picture Placeholder 9"/>
          <p:cNvSpPr/>
          <p:nvPr>
            <p:ph type="pic" sz="quarter" idx="22"/>
          </p:nvPr>
        </p:nvSpPr>
        <p:spPr>
          <a:xfrm>
            <a:off x="5209990" y="1326192"/>
            <a:ext cx="1391579" cy="1391577"/>
          </a:xfrm>
          <a:prstGeom prst="rect">
            <a:avLst/>
          </a:prstGeom>
        </p:spPr>
        <p:txBody>
          <a:bodyPr lIns="91439" rIns="91439"/>
          <a:lstStyle/>
          <a:p>
            <a:pPr/>
          </a:p>
        </p:txBody>
      </p:sp>
      <p:sp>
        <p:nvSpPr>
          <p:cNvPr id="348" name="Picture Placeholder 9"/>
          <p:cNvSpPr/>
          <p:nvPr>
            <p:ph type="pic" sz="quarter" idx="23"/>
          </p:nvPr>
        </p:nvSpPr>
        <p:spPr>
          <a:xfrm>
            <a:off x="7305040" y="1335751"/>
            <a:ext cx="1391579" cy="1391577"/>
          </a:xfrm>
          <a:prstGeom prst="rect">
            <a:avLst/>
          </a:prstGeom>
        </p:spPr>
        <p:txBody>
          <a:bodyPr lIns="91439" rIns="91439"/>
          <a:lstStyle/>
          <a:p>
            <a:pPr/>
          </a:p>
        </p:txBody>
      </p:sp>
      <p:sp>
        <p:nvSpPr>
          <p:cNvPr id="349" name="Picture Placeholder 9"/>
          <p:cNvSpPr/>
          <p:nvPr>
            <p:ph type="pic" sz="quarter" idx="24"/>
          </p:nvPr>
        </p:nvSpPr>
        <p:spPr>
          <a:xfrm>
            <a:off x="9384248" y="1326192"/>
            <a:ext cx="1391579" cy="1391577"/>
          </a:xfrm>
          <a:prstGeom prst="rect">
            <a:avLst/>
          </a:prstGeom>
        </p:spPr>
        <p:txBody>
          <a:bodyPr lIns="91439" rIns="91439"/>
          <a:lstStyle/>
          <a:p>
            <a:pPr/>
          </a:p>
        </p:txBody>
      </p:sp>
      <p:sp>
        <p:nvSpPr>
          <p:cNvPr id="350" name="Oval 36"/>
          <p:cNvSpPr/>
          <p:nvPr/>
        </p:nvSpPr>
        <p:spPr>
          <a:xfrm>
            <a:off x="3031536" y="1222121"/>
            <a:ext cx="1601185" cy="1601186"/>
          </a:xfrm>
          <a:prstGeom prst="ellipse">
            <a:avLst/>
          </a:prstGeom>
          <a:ln w="12700">
            <a:solidFill>
              <a:schemeClr val="accent6"/>
            </a:solidFill>
            <a:miter/>
          </a:ln>
        </p:spPr>
        <p:txBody>
          <a:bodyPr lIns="45719" rIns="45719" anchor="ctr"/>
          <a:lstStyle/>
          <a:p>
            <a:pPr algn="ctr">
              <a:defRPr>
                <a:solidFill>
                  <a:srgbClr val="FFFFFF"/>
                </a:solidFill>
              </a:defRPr>
            </a:pPr>
          </a:p>
        </p:txBody>
      </p:sp>
      <p:sp>
        <p:nvSpPr>
          <p:cNvPr id="351" name="Body Level One…"/>
          <p:cNvSpPr txBox="1"/>
          <p:nvPr>
            <p:ph type="body" sz="quarter" idx="1" hasCustomPrompt="1"/>
          </p:nvPr>
        </p:nvSpPr>
        <p:spPr>
          <a:xfrm>
            <a:off x="2796726" y="2972369"/>
            <a:ext cx="2085794" cy="274651"/>
          </a:xfrm>
          <a:prstGeom prst="rect">
            <a:avLst/>
          </a:prstGeom>
        </p:spPr>
        <p:txBody>
          <a:bodyPr>
            <a:normAutofit fontScale="100000" lnSpcReduction="0"/>
          </a:bodyPr>
          <a:lstStyle>
            <a:lvl1pPr marL="0" indent="0" algn="ctr">
              <a:buSzTx/>
              <a:buFontTx/>
              <a:buNone/>
              <a:defRPr b="1" cap="all" spc="200" sz="1200">
                <a:solidFill>
                  <a:schemeClr val="accent6"/>
                </a:solidFill>
                <a:latin typeface="Century Gothic"/>
                <a:ea typeface="Century Gothic"/>
                <a:cs typeface="Century Gothic"/>
                <a:sym typeface="Century Gothic"/>
              </a:defRPr>
            </a:lvl1pPr>
            <a:lvl2pPr marL="571500" indent="-114300" algn="ctr">
              <a:buFontTx/>
              <a:defRPr b="1" cap="all" spc="200" sz="1200">
                <a:solidFill>
                  <a:schemeClr val="accent6"/>
                </a:solidFill>
                <a:latin typeface="Century Gothic"/>
                <a:ea typeface="Century Gothic"/>
                <a:cs typeface="Century Gothic"/>
                <a:sym typeface="Century Gothic"/>
              </a:defRPr>
            </a:lvl2pPr>
            <a:lvl3pPr marL="1051560" indent="-137160" algn="ctr">
              <a:buFontTx/>
              <a:defRPr b="1" cap="all" spc="200" sz="1200">
                <a:solidFill>
                  <a:schemeClr val="accent6"/>
                </a:solidFill>
                <a:latin typeface="Century Gothic"/>
                <a:ea typeface="Century Gothic"/>
                <a:cs typeface="Century Gothic"/>
                <a:sym typeface="Century Gothic"/>
              </a:defRPr>
            </a:lvl3pPr>
            <a:lvl4pPr marL="1524000" indent="-152400" algn="ctr">
              <a:buFontTx/>
              <a:defRPr b="1" cap="all" spc="200" sz="1200">
                <a:solidFill>
                  <a:schemeClr val="accent6"/>
                </a:solidFill>
                <a:latin typeface="Century Gothic"/>
                <a:ea typeface="Century Gothic"/>
                <a:cs typeface="Century Gothic"/>
                <a:sym typeface="Century Gothic"/>
              </a:defRPr>
            </a:lvl4pPr>
            <a:lvl5pPr marL="1981200" indent="-152400" algn="ctr">
              <a:buFontTx/>
              <a:defRPr b="1" cap="all" spc="200" sz="1200">
                <a:solidFill>
                  <a:schemeClr val="accent6"/>
                </a:solidFill>
                <a:latin typeface="Century Gothic"/>
                <a:ea typeface="Century Gothic"/>
                <a:cs typeface="Century Gothic"/>
                <a:sym typeface="Century Gothic"/>
              </a:defRPr>
            </a:lvl5pPr>
          </a:lstStyle>
          <a:p>
            <a:pPr/>
            <a:r>
              <a:t>Add Name</a:t>
            </a:r>
          </a:p>
          <a:p>
            <a:pPr lvl="1"/>
            <a:r>
              <a:t/>
            </a:r>
          </a:p>
          <a:p>
            <a:pPr lvl="2"/>
            <a:r>
              <a:t/>
            </a:r>
          </a:p>
          <a:p>
            <a:pPr lvl="3"/>
            <a:r>
              <a:t/>
            </a:r>
          </a:p>
          <a:p>
            <a:pPr lvl="4"/>
            <a:r>
              <a:t/>
            </a:r>
          </a:p>
        </p:txBody>
      </p:sp>
      <p:sp>
        <p:nvSpPr>
          <p:cNvPr id="352" name="Text Placeholder 14"/>
          <p:cNvSpPr/>
          <p:nvPr>
            <p:ph type="body" sz="quarter" idx="25" hasCustomPrompt="1"/>
          </p:nvPr>
        </p:nvSpPr>
        <p:spPr>
          <a:xfrm>
            <a:off x="2896865" y="3198337"/>
            <a:ext cx="1885516" cy="365126"/>
          </a:xfrm>
          <a:prstGeom prst="rect">
            <a:avLst/>
          </a:prstGeom>
        </p:spPr>
        <p:txBody>
          <a:bodyPr>
            <a:normAutofit fontScale="100000" lnSpcReduction="0"/>
          </a:bodyPr>
          <a:lstStyle>
            <a:lvl1pPr marL="0" indent="0" algn="ctr">
              <a:spcBef>
                <a:spcPts val="0"/>
              </a:spcBef>
              <a:buSzTx/>
              <a:buFontTx/>
              <a:buNone/>
              <a:defRPr sz="1000">
                <a:solidFill>
                  <a:srgbClr val="FFFFFF"/>
                </a:solidFill>
              </a:defRPr>
            </a:lvl1pPr>
          </a:lstStyle>
          <a:p>
            <a:pPr/>
            <a:r>
              <a:t>Add title</a:t>
            </a:r>
          </a:p>
        </p:txBody>
      </p:sp>
      <p:sp>
        <p:nvSpPr>
          <p:cNvPr id="353" name="Text Placeholder 14"/>
          <p:cNvSpPr/>
          <p:nvPr>
            <p:ph type="body" sz="quarter" idx="26" hasCustomPrompt="1"/>
          </p:nvPr>
        </p:nvSpPr>
        <p:spPr>
          <a:xfrm>
            <a:off x="4898931" y="2972369"/>
            <a:ext cx="2085794" cy="274651"/>
          </a:xfrm>
          <a:prstGeom prst="rect">
            <a:avLst/>
          </a:prstGeom>
        </p:spPr>
        <p:txBody>
          <a:bodyPr>
            <a:normAutofit fontScale="100000" lnSpcReduction="0"/>
          </a:bodyPr>
          <a:lstStyle>
            <a:lvl1pPr marL="0" indent="0" algn="ctr">
              <a:buSzTx/>
              <a:buFontTx/>
              <a:buNone/>
              <a:defRPr b="1" cap="all" spc="200" sz="1200">
                <a:solidFill>
                  <a:schemeClr val="accent6"/>
                </a:solidFill>
                <a:latin typeface="Century Gothic"/>
                <a:ea typeface="Century Gothic"/>
                <a:cs typeface="Century Gothic"/>
                <a:sym typeface="Century Gothic"/>
              </a:defRPr>
            </a:lvl1pPr>
          </a:lstStyle>
          <a:p>
            <a:pPr/>
            <a:r>
              <a:t>Add Name</a:t>
            </a:r>
          </a:p>
        </p:txBody>
      </p:sp>
      <p:sp>
        <p:nvSpPr>
          <p:cNvPr id="354" name="Text Placeholder 14"/>
          <p:cNvSpPr/>
          <p:nvPr>
            <p:ph type="body" sz="quarter" idx="27" hasCustomPrompt="1"/>
          </p:nvPr>
        </p:nvSpPr>
        <p:spPr>
          <a:xfrm>
            <a:off x="4999070" y="3198337"/>
            <a:ext cx="1885516" cy="365126"/>
          </a:xfrm>
          <a:prstGeom prst="rect">
            <a:avLst/>
          </a:prstGeom>
        </p:spPr>
        <p:txBody>
          <a:bodyPr>
            <a:normAutofit fontScale="100000" lnSpcReduction="0"/>
          </a:bodyPr>
          <a:lstStyle>
            <a:lvl1pPr marL="0" indent="0" algn="ctr">
              <a:spcBef>
                <a:spcPts val="0"/>
              </a:spcBef>
              <a:buSzTx/>
              <a:buFontTx/>
              <a:buNone/>
              <a:defRPr sz="1000">
                <a:solidFill>
                  <a:srgbClr val="FFFFFF"/>
                </a:solidFill>
              </a:defRPr>
            </a:lvl1pPr>
          </a:lstStyle>
          <a:p>
            <a:pPr/>
            <a:r>
              <a:t>Add title</a:t>
            </a:r>
          </a:p>
        </p:txBody>
      </p:sp>
      <p:sp>
        <p:nvSpPr>
          <p:cNvPr id="355" name="Text Placeholder 14"/>
          <p:cNvSpPr/>
          <p:nvPr>
            <p:ph type="body" sz="quarter" idx="28" hasCustomPrompt="1"/>
          </p:nvPr>
        </p:nvSpPr>
        <p:spPr>
          <a:xfrm>
            <a:off x="7000136" y="2972537"/>
            <a:ext cx="2085793" cy="274651"/>
          </a:xfrm>
          <a:prstGeom prst="rect">
            <a:avLst/>
          </a:prstGeom>
        </p:spPr>
        <p:txBody>
          <a:bodyPr>
            <a:normAutofit fontScale="100000" lnSpcReduction="0"/>
          </a:bodyPr>
          <a:lstStyle>
            <a:lvl1pPr marL="0" indent="0" algn="ctr">
              <a:buSzTx/>
              <a:buFontTx/>
              <a:buNone/>
              <a:defRPr b="1" cap="all" spc="200" sz="1200">
                <a:solidFill>
                  <a:schemeClr val="accent6"/>
                </a:solidFill>
                <a:latin typeface="Century Gothic"/>
                <a:ea typeface="Century Gothic"/>
                <a:cs typeface="Century Gothic"/>
                <a:sym typeface="Century Gothic"/>
              </a:defRPr>
            </a:lvl1pPr>
          </a:lstStyle>
          <a:p>
            <a:pPr/>
            <a:r>
              <a:t>Add Name</a:t>
            </a:r>
          </a:p>
        </p:txBody>
      </p:sp>
      <p:sp>
        <p:nvSpPr>
          <p:cNvPr id="356" name="Text Placeholder 14"/>
          <p:cNvSpPr/>
          <p:nvPr>
            <p:ph type="body" sz="quarter" idx="29" hasCustomPrompt="1"/>
          </p:nvPr>
        </p:nvSpPr>
        <p:spPr>
          <a:xfrm>
            <a:off x="7100274" y="3198337"/>
            <a:ext cx="1885516" cy="365126"/>
          </a:xfrm>
          <a:prstGeom prst="rect">
            <a:avLst/>
          </a:prstGeom>
        </p:spPr>
        <p:txBody>
          <a:bodyPr>
            <a:normAutofit fontScale="100000" lnSpcReduction="0"/>
          </a:bodyPr>
          <a:lstStyle>
            <a:lvl1pPr marL="0" indent="0" algn="ctr">
              <a:spcBef>
                <a:spcPts val="0"/>
              </a:spcBef>
              <a:buSzTx/>
              <a:buFontTx/>
              <a:buNone/>
              <a:defRPr sz="1000">
                <a:solidFill>
                  <a:srgbClr val="FFFFFF"/>
                </a:solidFill>
              </a:defRPr>
            </a:lvl1pPr>
          </a:lstStyle>
          <a:p>
            <a:pPr/>
            <a:r>
              <a:t>Add title</a:t>
            </a:r>
          </a:p>
        </p:txBody>
      </p:sp>
      <p:sp>
        <p:nvSpPr>
          <p:cNvPr id="357" name="Text Placeholder 14"/>
          <p:cNvSpPr/>
          <p:nvPr>
            <p:ph type="body" sz="quarter" idx="30" hasCustomPrompt="1"/>
          </p:nvPr>
        </p:nvSpPr>
        <p:spPr>
          <a:xfrm>
            <a:off x="9095950" y="2972369"/>
            <a:ext cx="2085793" cy="274651"/>
          </a:xfrm>
          <a:prstGeom prst="rect">
            <a:avLst/>
          </a:prstGeom>
        </p:spPr>
        <p:txBody>
          <a:bodyPr>
            <a:normAutofit fontScale="100000" lnSpcReduction="0"/>
          </a:bodyPr>
          <a:lstStyle>
            <a:lvl1pPr marL="0" indent="0" algn="ctr">
              <a:buSzTx/>
              <a:buFontTx/>
              <a:buNone/>
              <a:defRPr b="1" cap="all" spc="200" sz="1200">
                <a:solidFill>
                  <a:schemeClr val="accent6"/>
                </a:solidFill>
                <a:latin typeface="Century Gothic"/>
                <a:ea typeface="Century Gothic"/>
                <a:cs typeface="Century Gothic"/>
                <a:sym typeface="Century Gothic"/>
              </a:defRPr>
            </a:lvl1pPr>
          </a:lstStyle>
          <a:p>
            <a:pPr/>
            <a:r>
              <a:t>Add Name</a:t>
            </a:r>
          </a:p>
        </p:txBody>
      </p:sp>
      <p:sp>
        <p:nvSpPr>
          <p:cNvPr id="358" name="Text Placeholder 14"/>
          <p:cNvSpPr/>
          <p:nvPr>
            <p:ph type="body" sz="quarter" idx="31" hasCustomPrompt="1"/>
          </p:nvPr>
        </p:nvSpPr>
        <p:spPr>
          <a:xfrm>
            <a:off x="9196088" y="3198337"/>
            <a:ext cx="1885516" cy="365126"/>
          </a:xfrm>
          <a:prstGeom prst="rect">
            <a:avLst/>
          </a:prstGeom>
        </p:spPr>
        <p:txBody>
          <a:bodyPr>
            <a:normAutofit fontScale="100000" lnSpcReduction="0"/>
          </a:bodyPr>
          <a:lstStyle>
            <a:lvl1pPr marL="0" indent="0" algn="ctr">
              <a:spcBef>
                <a:spcPts val="0"/>
              </a:spcBef>
              <a:buSzTx/>
              <a:buFontTx/>
              <a:buNone/>
              <a:defRPr sz="1000">
                <a:solidFill>
                  <a:srgbClr val="FFFFFF"/>
                </a:solidFill>
              </a:defRPr>
            </a:lvl1pPr>
          </a:lstStyle>
          <a:p>
            <a:pPr/>
            <a:r>
              <a:t>Add title</a:t>
            </a:r>
          </a:p>
        </p:txBody>
      </p:sp>
      <p:sp>
        <p:nvSpPr>
          <p:cNvPr id="359" name="Picture Placeholder 9"/>
          <p:cNvSpPr/>
          <p:nvPr>
            <p:ph type="pic" sz="quarter" idx="32"/>
          </p:nvPr>
        </p:nvSpPr>
        <p:spPr>
          <a:xfrm>
            <a:off x="3136337" y="3967832"/>
            <a:ext cx="1391580" cy="1391578"/>
          </a:xfrm>
          <a:prstGeom prst="rect">
            <a:avLst/>
          </a:prstGeom>
        </p:spPr>
        <p:txBody>
          <a:bodyPr lIns="91439" rIns="91439"/>
          <a:lstStyle/>
          <a:p>
            <a:pPr/>
          </a:p>
        </p:txBody>
      </p:sp>
      <p:sp>
        <p:nvSpPr>
          <p:cNvPr id="360" name="Picture Placeholder 9"/>
          <p:cNvSpPr/>
          <p:nvPr>
            <p:ph type="pic" sz="quarter" idx="33"/>
          </p:nvPr>
        </p:nvSpPr>
        <p:spPr>
          <a:xfrm>
            <a:off x="5209990" y="3967100"/>
            <a:ext cx="1391579" cy="1391577"/>
          </a:xfrm>
          <a:prstGeom prst="rect">
            <a:avLst/>
          </a:prstGeom>
        </p:spPr>
        <p:txBody>
          <a:bodyPr lIns="91439" rIns="91439"/>
          <a:lstStyle/>
          <a:p>
            <a:pPr/>
          </a:p>
        </p:txBody>
      </p:sp>
      <p:sp>
        <p:nvSpPr>
          <p:cNvPr id="361" name="Picture Placeholder 9"/>
          <p:cNvSpPr/>
          <p:nvPr>
            <p:ph type="pic" sz="quarter" idx="34"/>
          </p:nvPr>
        </p:nvSpPr>
        <p:spPr>
          <a:xfrm>
            <a:off x="7305040" y="3976659"/>
            <a:ext cx="1391579" cy="1391577"/>
          </a:xfrm>
          <a:prstGeom prst="rect">
            <a:avLst/>
          </a:prstGeom>
        </p:spPr>
        <p:txBody>
          <a:bodyPr lIns="91439" rIns="91439"/>
          <a:lstStyle/>
          <a:p>
            <a:pPr/>
          </a:p>
        </p:txBody>
      </p:sp>
      <p:sp>
        <p:nvSpPr>
          <p:cNvPr id="362" name="Picture Placeholder 9"/>
          <p:cNvSpPr/>
          <p:nvPr>
            <p:ph type="pic" sz="quarter" idx="35"/>
          </p:nvPr>
        </p:nvSpPr>
        <p:spPr>
          <a:xfrm>
            <a:off x="9384247" y="3967100"/>
            <a:ext cx="1391579" cy="1391577"/>
          </a:xfrm>
          <a:prstGeom prst="rect">
            <a:avLst/>
          </a:prstGeom>
        </p:spPr>
        <p:txBody>
          <a:bodyPr lIns="91439" rIns="91439"/>
          <a:lstStyle/>
          <a:p>
            <a:pPr/>
          </a:p>
        </p:txBody>
      </p:sp>
      <p:sp>
        <p:nvSpPr>
          <p:cNvPr id="363" name="Text Placeholder 14"/>
          <p:cNvSpPr/>
          <p:nvPr>
            <p:ph type="body" sz="quarter" idx="36" hasCustomPrompt="1"/>
          </p:nvPr>
        </p:nvSpPr>
        <p:spPr>
          <a:xfrm>
            <a:off x="2796726" y="5587307"/>
            <a:ext cx="2085793" cy="274651"/>
          </a:xfrm>
          <a:prstGeom prst="rect">
            <a:avLst/>
          </a:prstGeom>
        </p:spPr>
        <p:txBody>
          <a:bodyPr>
            <a:normAutofit fontScale="100000" lnSpcReduction="0"/>
          </a:bodyPr>
          <a:lstStyle>
            <a:lvl1pPr marL="0" indent="0" algn="ctr">
              <a:buSzTx/>
              <a:buFontTx/>
              <a:buNone/>
              <a:defRPr b="1" cap="all" spc="200" sz="1200">
                <a:solidFill>
                  <a:schemeClr val="accent6"/>
                </a:solidFill>
                <a:latin typeface="Century Gothic"/>
                <a:ea typeface="Century Gothic"/>
                <a:cs typeface="Century Gothic"/>
                <a:sym typeface="Century Gothic"/>
              </a:defRPr>
            </a:lvl1pPr>
          </a:lstStyle>
          <a:p>
            <a:pPr/>
            <a:r>
              <a:t>Add Name</a:t>
            </a:r>
          </a:p>
        </p:txBody>
      </p:sp>
      <p:sp>
        <p:nvSpPr>
          <p:cNvPr id="364" name="Text Placeholder 14"/>
          <p:cNvSpPr/>
          <p:nvPr>
            <p:ph type="body" sz="quarter" idx="37" hasCustomPrompt="1"/>
          </p:nvPr>
        </p:nvSpPr>
        <p:spPr>
          <a:xfrm>
            <a:off x="2896865" y="5813275"/>
            <a:ext cx="1885516" cy="365126"/>
          </a:xfrm>
          <a:prstGeom prst="rect">
            <a:avLst/>
          </a:prstGeom>
        </p:spPr>
        <p:txBody>
          <a:bodyPr>
            <a:normAutofit fontScale="100000" lnSpcReduction="0"/>
          </a:bodyPr>
          <a:lstStyle>
            <a:lvl1pPr marL="0" indent="0" algn="ctr">
              <a:spcBef>
                <a:spcPts val="0"/>
              </a:spcBef>
              <a:buSzTx/>
              <a:buFontTx/>
              <a:buNone/>
              <a:defRPr sz="1000">
                <a:solidFill>
                  <a:srgbClr val="FFFFFF"/>
                </a:solidFill>
              </a:defRPr>
            </a:lvl1pPr>
          </a:lstStyle>
          <a:p>
            <a:pPr/>
            <a:r>
              <a:t>Add title</a:t>
            </a:r>
          </a:p>
        </p:txBody>
      </p:sp>
      <p:sp>
        <p:nvSpPr>
          <p:cNvPr id="365" name="Text Placeholder 14"/>
          <p:cNvSpPr/>
          <p:nvPr>
            <p:ph type="body" sz="quarter" idx="38" hasCustomPrompt="1"/>
          </p:nvPr>
        </p:nvSpPr>
        <p:spPr>
          <a:xfrm>
            <a:off x="4898931" y="5587307"/>
            <a:ext cx="2085794" cy="274651"/>
          </a:xfrm>
          <a:prstGeom prst="rect">
            <a:avLst/>
          </a:prstGeom>
        </p:spPr>
        <p:txBody>
          <a:bodyPr>
            <a:normAutofit fontScale="100000" lnSpcReduction="0"/>
          </a:bodyPr>
          <a:lstStyle>
            <a:lvl1pPr marL="0" indent="0" algn="ctr">
              <a:buSzTx/>
              <a:buFontTx/>
              <a:buNone/>
              <a:defRPr b="1" cap="all" spc="200" sz="1200">
                <a:solidFill>
                  <a:schemeClr val="accent6"/>
                </a:solidFill>
                <a:latin typeface="Century Gothic"/>
                <a:ea typeface="Century Gothic"/>
                <a:cs typeface="Century Gothic"/>
                <a:sym typeface="Century Gothic"/>
              </a:defRPr>
            </a:lvl1pPr>
          </a:lstStyle>
          <a:p>
            <a:pPr/>
            <a:r>
              <a:t>Add Name</a:t>
            </a:r>
          </a:p>
        </p:txBody>
      </p:sp>
      <p:sp>
        <p:nvSpPr>
          <p:cNvPr id="366" name="Text Placeholder 14"/>
          <p:cNvSpPr/>
          <p:nvPr>
            <p:ph type="body" sz="quarter" idx="39" hasCustomPrompt="1"/>
          </p:nvPr>
        </p:nvSpPr>
        <p:spPr>
          <a:xfrm>
            <a:off x="4999070" y="5813275"/>
            <a:ext cx="1885516" cy="365126"/>
          </a:xfrm>
          <a:prstGeom prst="rect">
            <a:avLst/>
          </a:prstGeom>
        </p:spPr>
        <p:txBody>
          <a:bodyPr>
            <a:normAutofit fontScale="100000" lnSpcReduction="0"/>
          </a:bodyPr>
          <a:lstStyle>
            <a:lvl1pPr marL="0" indent="0" algn="ctr">
              <a:spcBef>
                <a:spcPts val="0"/>
              </a:spcBef>
              <a:buSzTx/>
              <a:buFontTx/>
              <a:buNone/>
              <a:defRPr sz="1000">
                <a:solidFill>
                  <a:srgbClr val="FFFFFF"/>
                </a:solidFill>
              </a:defRPr>
            </a:lvl1pPr>
          </a:lstStyle>
          <a:p>
            <a:pPr/>
            <a:r>
              <a:t>Add title</a:t>
            </a:r>
          </a:p>
        </p:txBody>
      </p:sp>
      <p:sp>
        <p:nvSpPr>
          <p:cNvPr id="367" name="Text Placeholder 14"/>
          <p:cNvSpPr/>
          <p:nvPr>
            <p:ph type="body" sz="quarter" idx="40" hasCustomPrompt="1"/>
          </p:nvPr>
        </p:nvSpPr>
        <p:spPr>
          <a:xfrm>
            <a:off x="7000136" y="5587474"/>
            <a:ext cx="2085793" cy="274651"/>
          </a:xfrm>
          <a:prstGeom prst="rect">
            <a:avLst/>
          </a:prstGeom>
        </p:spPr>
        <p:txBody>
          <a:bodyPr>
            <a:normAutofit fontScale="100000" lnSpcReduction="0"/>
          </a:bodyPr>
          <a:lstStyle>
            <a:lvl1pPr marL="0" indent="0" algn="ctr">
              <a:buSzTx/>
              <a:buFontTx/>
              <a:buNone/>
              <a:defRPr b="1" cap="all" spc="200" sz="1200">
                <a:solidFill>
                  <a:schemeClr val="accent6"/>
                </a:solidFill>
                <a:latin typeface="Century Gothic"/>
                <a:ea typeface="Century Gothic"/>
                <a:cs typeface="Century Gothic"/>
                <a:sym typeface="Century Gothic"/>
              </a:defRPr>
            </a:lvl1pPr>
          </a:lstStyle>
          <a:p>
            <a:pPr/>
            <a:r>
              <a:t>Add Name</a:t>
            </a:r>
          </a:p>
        </p:txBody>
      </p:sp>
      <p:sp>
        <p:nvSpPr>
          <p:cNvPr id="368" name="Text Placeholder 14"/>
          <p:cNvSpPr/>
          <p:nvPr>
            <p:ph type="body" sz="quarter" idx="41" hasCustomPrompt="1"/>
          </p:nvPr>
        </p:nvSpPr>
        <p:spPr>
          <a:xfrm>
            <a:off x="7100274" y="5813275"/>
            <a:ext cx="1885516" cy="365126"/>
          </a:xfrm>
          <a:prstGeom prst="rect">
            <a:avLst/>
          </a:prstGeom>
        </p:spPr>
        <p:txBody>
          <a:bodyPr>
            <a:normAutofit fontScale="100000" lnSpcReduction="0"/>
          </a:bodyPr>
          <a:lstStyle>
            <a:lvl1pPr marL="0" indent="0" algn="ctr">
              <a:spcBef>
                <a:spcPts val="0"/>
              </a:spcBef>
              <a:buSzTx/>
              <a:buFontTx/>
              <a:buNone/>
              <a:defRPr sz="1000">
                <a:solidFill>
                  <a:srgbClr val="FFFFFF"/>
                </a:solidFill>
              </a:defRPr>
            </a:lvl1pPr>
          </a:lstStyle>
          <a:p>
            <a:pPr/>
            <a:r>
              <a:t>Add title</a:t>
            </a:r>
          </a:p>
        </p:txBody>
      </p:sp>
      <p:sp>
        <p:nvSpPr>
          <p:cNvPr id="369" name="Text Placeholder 14"/>
          <p:cNvSpPr/>
          <p:nvPr>
            <p:ph type="body" sz="quarter" idx="42" hasCustomPrompt="1"/>
          </p:nvPr>
        </p:nvSpPr>
        <p:spPr>
          <a:xfrm>
            <a:off x="9095950" y="5587307"/>
            <a:ext cx="2085793" cy="274651"/>
          </a:xfrm>
          <a:prstGeom prst="rect">
            <a:avLst/>
          </a:prstGeom>
        </p:spPr>
        <p:txBody>
          <a:bodyPr>
            <a:normAutofit fontScale="100000" lnSpcReduction="0"/>
          </a:bodyPr>
          <a:lstStyle>
            <a:lvl1pPr marL="0" indent="0" algn="ctr">
              <a:buSzTx/>
              <a:buFontTx/>
              <a:buNone/>
              <a:defRPr b="1" cap="all" spc="200" sz="1200">
                <a:solidFill>
                  <a:schemeClr val="accent6"/>
                </a:solidFill>
                <a:latin typeface="Century Gothic"/>
                <a:ea typeface="Century Gothic"/>
                <a:cs typeface="Century Gothic"/>
                <a:sym typeface="Century Gothic"/>
              </a:defRPr>
            </a:lvl1pPr>
          </a:lstStyle>
          <a:p>
            <a:pPr/>
            <a:r>
              <a:t>Add Name</a:t>
            </a:r>
          </a:p>
        </p:txBody>
      </p:sp>
      <p:sp>
        <p:nvSpPr>
          <p:cNvPr id="370" name="Text Placeholder 14"/>
          <p:cNvSpPr/>
          <p:nvPr>
            <p:ph type="body" sz="quarter" idx="43" hasCustomPrompt="1"/>
          </p:nvPr>
        </p:nvSpPr>
        <p:spPr>
          <a:xfrm>
            <a:off x="9192018" y="5813275"/>
            <a:ext cx="1885515" cy="365126"/>
          </a:xfrm>
          <a:prstGeom prst="rect">
            <a:avLst/>
          </a:prstGeom>
        </p:spPr>
        <p:txBody>
          <a:bodyPr>
            <a:normAutofit fontScale="100000" lnSpcReduction="0"/>
          </a:bodyPr>
          <a:lstStyle>
            <a:lvl1pPr marL="0" indent="0" algn="ctr">
              <a:spcBef>
                <a:spcPts val="0"/>
              </a:spcBef>
              <a:buSzTx/>
              <a:buFontTx/>
              <a:buNone/>
              <a:defRPr sz="1000">
                <a:solidFill>
                  <a:srgbClr val="FFFFFF"/>
                </a:solidFill>
              </a:defRPr>
            </a:lvl1pPr>
          </a:lstStyle>
          <a:p>
            <a:pPr/>
            <a:r>
              <a:t>Add title</a:t>
            </a:r>
          </a:p>
        </p:txBody>
      </p:sp>
      <p:sp>
        <p:nvSpPr>
          <p:cNvPr id="371" name="Oval 81"/>
          <p:cNvSpPr/>
          <p:nvPr/>
        </p:nvSpPr>
        <p:spPr>
          <a:xfrm>
            <a:off x="5105187" y="1221388"/>
            <a:ext cx="1601186" cy="1601186"/>
          </a:xfrm>
          <a:prstGeom prst="ellipse">
            <a:avLst/>
          </a:prstGeom>
          <a:ln w="12700">
            <a:solidFill>
              <a:schemeClr val="accent6"/>
            </a:solidFill>
            <a:miter/>
          </a:ln>
        </p:spPr>
        <p:txBody>
          <a:bodyPr lIns="45719" rIns="45719" anchor="ctr"/>
          <a:lstStyle/>
          <a:p>
            <a:pPr algn="ctr">
              <a:defRPr>
                <a:solidFill>
                  <a:srgbClr val="FFFFFF"/>
                </a:solidFill>
              </a:defRPr>
            </a:pPr>
          </a:p>
        </p:txBody>
      </p:sp>
      <p:sp>
        <p:nvSpPr>
          <p:cNvPr id="372" name="Oval 85"/>
          <p:cNvSpPr/>
          <p:nvPr/>
        </p:nvSpPr>
        <p:spPr>
          <a:xfrm>
            <a:off x="7200238" y="1230948"/>
            <a:ext cx="1601185" cy="1601186"/>
          </a:xfrm>
          <a:prstGeom prst="ellipse">
            <a:avLst/>
          </a:prstGeom>
          <a:ln w="12700">
            <a:solidFill>
              <a:schemeClr val="accent6"/>
            </a:solidFill>
            <a:miter/>
          </a:ln>
        </p:spPr>
        <p:txBody>
          <a:bodyPr lIns="45719" rIns="45719" anchor="ctr"/>
          <a:lstStyle/>
          <a:p>
            <a:pPr algn="ctr">
              <a:defRPr>
                <a:solidFill>
                  <a:srgbClr val="FFFFFF"/>
                </a:solidFill>
              </a:defRPr>
            </a:pPr>
          </a:p>
        </p:txBody>
      </p:sp>
      <p:sp>
        <p:nvSpPr>
          <p:cNvPr id="373" name="Oval 87"/>
          <p:cNvSpPr/>
          <p:nvPr/>
        </p:nvSpPr>
        <p:spPr>
          <a:xfrm>
            <a:off x="9279445" y="1221388"/>
            <a:ext cx="1601185" cy="1601186"/>
          </a:xfrm>
          <a:prstGeom prst="ellipse">
            <a:avLst/>
          </a:prstGeom>
          <a:ln w="12700">
            <a:solidFill>
              <a:schemeClr val="accent6"/>
            </a:solidFill>
            <a:miter/>
          </a:ln>
        </p:spPr>
        <p:txBody>
          <a:bodyPr lIns="45719" rIns="45719" anchor="ctr"/>
          <a:lstStyle/>
          <a:p>
            <a:pPr algn="ctr">
              <a:defRPr>
                <a:solidFill>
                  <a:srgbClr val="FFFFFF"/>
                </a:solidFill>
              </a:defRPr>
            </a:pPr>
          </a:p>
        </p:txBody>
      </p:sp>
      <p:sp>
        <p:nvSpPr>
          <p:cNvPr id="374" name="Oval 97"/>
          <p:cNvSpPr/>
          <p:nvPr/>
        </p:nvSpPr>
        <p:spPr>
          <a:xfrm>
            <a:off x="3031534" y="3863030"/>
            <a:ext cx="1601185" cy="1601185"/>
          </a:xfrm>
          <a:prstGeom prst="ellipse">
            <a:avLst/>
          </a:prstGeom>
          <a:ln w="12700">
            <a:solidFill>
              <a:schemeClr val="accent6"/>
            </a:solidFill>
            <a:miter/>
          </a:ln>
        </p:spPr>
        <p:txBody>
          <a:bodyPr lIns="45719" rIns="45719" anchor="ctr"/>
          <a:lstStyle/>
          <a:p>
            <a:pPr algn="ctr">
              <a:defRPr>
                <a:solidFill>
                  <a:srgbClr val="FFFFFF"/>
                </a:solidFill>
              </a:defRPr>
            </a:pPr>
          </a:p>
        </p:txBody>
      </p:sp>
      <p:sp>
        <p:nvSpPr>
          <p:cNvPr id="375" name="Oval 99"/>
          <p:cNvSpPr/>
          <p:nvPr/>
        </p:nvSpPr>
        <p:spPr>
          <a:xfrm>
            <a:off x="5105186" y="3862296"/>
            <a:ext cx="1601185" cy="1601185"/>
          </a:xfrm>
          <a:prstGeom prst="ellipse">
            <a:avLst/>
          </a:prstGeom>
          <a:ln w="12700">
            <a:solidFill>
              <a:schemeClr val="accent6"/>
            </a:solidFill>
            <a:miter/>
          </a:ln>
        </p:spPr>
        <p:txBody>
          <a:bodyPr lIns="45719" rIns="45719" anchor="ctr"/>
          <a:lstStyle/>
          <a:p>
            <a:pPr algn="ctr">
              <a:defRPr>
                <a:solidFill>
                  <a:srgbClr val="FFFFFF"/>
                </a:solidFill>
              </a:defRPr>
            </a:pPr>
          </a:p>
        </p:txBody>
      </p:sp>
      <p:sp>
        <p:nvSpPr>
          <p:cNvPr id="376" name="Oval 101"/>
          <p:cNvSpPr/>
          <p:nvPr/>
        </p:nvSpPr>
        <p:spPr>
          <a:xfrm>
            <a:off x="7200237" y="3871857"/>
            <a:ext cx="1601185" cy="1601185"/>
          </a:xfrm>
          <a:prstGeom prst="ellipse">
            <a:avLst/>
          </a:prstGeom>
          <a:ln w="12700">
            <a:solidFill>
              <a:schemeClr val="accent6"/>
            </a:solidFill>
            <a:miter/>
          </a:ln>
        </p:spPr>
        <p:txBody>
          <a:bodyPr lIns="45719" rIns="45719" anchor="ctr"/>
          <a:lstStyle/>
          <a:p>
            <a:pPr algn="ctr">
              <a:defRPr>
                <a:solidFill>
                  <a:srgbClr val="FFFFFF"/>
                </a:solidFill>
              </a:defRPr>
            </a:pPr>
          </a:p>
        </p:txBody>
      </p:sp>
      <p:sp>
        <p:nvSpPr>
          <p:cNvPr id="377" name="Oval 103"/>
          <p:cNvSpPr/>
          <p:nvPr/>
        </p:nvSpPr>
        <p:spPr>
          <a:xfrm>
            <a:off x="9279443" y="3862296"/>
            <a:ext cx="1601185" cy="1601185"/>
          </a:xfrm>
          <a:prstGeom prst="ellipse">
            <a:avLst/>
          </a:prstGeom>
          <a:ln w="12700">
            <a:solidFill>
              <a:schemeClr val="accent6"/>
            </a:solidFill>
            <a:miter/>
          </a:ln>
        </p:spPr>
        <p:txBody>
          <a:bodyPr lIns="45719" rIns="45719" anchor="ctr"/>
          <a:lstStyle/>
          <a:p>
            <a:pPr algn="ctr">
              <a:defRPr>
                <a:solidFill>
                  <a:srgbClr val="FFFFFF"/>
                </a:solidFill>
              </a:defRPr>
            </a:pPr>
          </a:p>
        </p:txBody>
      </p:sp>
      <p:sp>
        <p:nvSpPr>
          <p:cNvPr id="378" name="Slide Number"/>
          <p:cNvSpPr txBox="1"/>
          <p:nvPr>
            <p:ph type="sldNum" sz="quarter" idx="2"/>
          </p:nvPr>
        </p:nvSpPr>
        <p:spPr>
          <a:xfrm>
            <a:off x="11734770" y="3288448"/>
            <a:ext cx="330161" cy="3327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Funding">
    <p:spTree>
      <p:nvGrpSpPr>
        <p:cNvPr id="1" name=""/>
        <p:cNvGrpSpPr/>
        <p:nvPr/>
      </p:nvGrpSpPr>
      <p:grpSpPr>
        <a:xfrm>
          <a:off x="0" y="0"/>
          <a:ext cx="0" cy="0"/>
          <a:chOff x="0" y="0"/>
          <a:chExt cx="0" cy="0"/>
        </a:xfrm>
      </p:grpSpPr>
      <p:pic>
        <p:nvPicPr>
          <p:cNvPr id="385" name="Graphic 49" descr="Graphic 49"/>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86" name="Click to add title"/>
          <p:cNvSpPr txBox="1"/>
          <p:nvPr>
            <p:ph type="title" hasCustomPrompt="1"/>
          </p:nvPr>
        </p:nvSpPr>
        <p:spPr>
          <a:xfrm>
            <a:off x="3131506" y="412355"/>
            <a:ext cx="5561557" cy="567671"/>
          </a:xfrm>
          <a:prstGeom prst="rect">
            <a:avLst/>
          </a:prstGeom>
        </p:spPr>
        <p:txBody>
          <a:bodyPr/>
          <a:lstStyle>
            <a:lvl1pPr>
              <a:defRPr sz="2800">
                <a:solidFill>
                  <a:srgbClr val="FFFFFF"/>
                </a:solidFill>
              </a:defRPr>
            </a:lvl1pPr>
          </a:lstStyle>
          <a:p>
            <a:pPr/>
            <a:r>
              <a:t>Click to add title</a:t>
            </a:r>
          </a:p>
        </p:txBody>
      </p:sp>
      <p:sp>
        <p:nvSpPr>
          <p:cNvPr id="387" name="Body Level One…"/>
          <p:cNvSpPr txBox="1"/>
          <p:nvPr>
            <p:ph type="body" sz="quarter" idx="1" hasCustomPrompt="1"/>
          </p:nvPr>
        </p:nvSpPr>
        <p:spPr>
          <a:xfrm>
            <a:off x="930272" y="2216292"/>
            <a:ext cx="1611893" cy="1151633"/>
          </a:xfrm>
          <a:prstGeom prst="rect">
            <a:avLst/>
          </a:prstGeom>
        </p:spPr>
        <p:txBody>
          <a:bodyPr anchor="ctr">
            <a:normAutofit fontScale="100000" lnSpcReduction="0"/>
          </a:bodyPr>
          <a:lstStyle>
            <a:lvl1pPr marL="0" indent="0" algn="ctr">
              <a:lnSpc>
                <a:spcPct val="100000"/>
              </a:lnSpc>
              <a:spcBef>
                <a:spcPts val="0"/>
              </a:spcBef>
              <a:buSzTx/>
              <a:buFontTx/>
              <a:buNone/>
              <a:defRPr b="1" cap="all" spc="400" sz="4000">
                <a:solidFill>
                  <a:schemeClr val="accent5"/>
                </a:solidFill>
                <a:latin typeface="Century Gothic"/>
                <a:ea typeface="Century Gothic"/>
                <a:cs typeface="Century Gothic"/>
                <a:sym typeface="Century Gothic"/>
              </a:defRPr>
            </a:lvl1pPr>
            <a:lvl2pPr marL="838200" indent="-381000" algn="ctr">
              <a:lnSpc>
                <a:spcPct val="100000"/>
              </a:lnSpc>
              <a:spcBef>
                <a:spcPts val="0"/>
              </a:spcBef>
              <a:buFontTx/>
              <a:defRPr b="1" cap="all" spc="400" sz="4000">
                <a:solidFill>
                  <a:schemeClr val="accent5"/>
                </a:solidFill>
                <a:latin typeface="Century Gothic"/>
                <a:ea typeface="Century Gothic"/>
                <a:cs typeface="Century Gothic"/>
                <a:sym typeface="Century Gothic"/>
              </a:defRPr>
            </a:lvl2pPr>
            <a:lvl3pPr marL="1371600" indent="-457200" algn="ctr">
              <a:lnSpc>
                <a:spcPct val="100000"/>
              </a:lnSpc>
              <a:spcBef>
                <a:spcPts val="0"/>
              </a:spcBef>
              <a:buFontTx/>
              <a:defRPr b="1" cap="all" spc="400" sz="4000">
                <a:solidFill>
                  <a:schemeClr val="accent5"/>
                </a:solidFill>
                <a:latin typeface="Century Gothic"/>
                <a:ea typeface="Century Gothic"/>
                <a:cs typeface="Century Gothic"/>
                <a:sym typeface="Century Gothic"/>
              </a:defRPr>
            </a:lvl3pPr>
            <a:lvl4pPr marL="1879600" indent="-508000" algn="ctr">
              <a:lnSpc>
                <a:spcPct val="100000"/>
              </a:lnSpc>
              <a:spcBef>
                <a:spcPts val="0"/>
              </a:spcBef>
              <a:buFontTx/>
              <a:defRPr b="1" cap="all" spc="400" sz="4000">
                <a:solidFill>
                  <a:schemeClr val="accent5"/>
                </a:solidFill>
                <a:latin typeface="Century Gothic"/>
                <a:ea typeface="Century Gothic"/>
                <a:cs typeface="Century Gothic"/>
                <a:sym typeface="Century Gothic"/>
              </a:defRPr>
            </a:lvl4pPr>
            <a:lvl5pPr marL="2336800" indent="-508000" algn="ctr">
              <a:lnSpc>
                <a:spcPct val="100000"/>
              </a:lnSpc>
              <a:spcBef>
                <a:spcPts val="0"/>
              </a:spcBef>
              <a:buFontTx/>
              <a:defRPr b="1" cap="all" spc="400" sz="4000">
                <a:solidFill>
                  <a:schemeClr val="accent5"/>
                </a:solidFill>
                <a:latin typeface="Century Gothic"/>
                <a:ea typeface="Century Gothic"/>
                <a:cs typeface="Century Gothic"/>
                <a:sym typeface="Century Gothic"/>
              </a:defRPr>
            </a:lvl5pPr>
          </a:lstStyle>
          <a:p>
            <a:pPr/>
            <a:r>
              <a:t>Add title</a:t>
            </a:r>
          </a:p>
          <a:p>
            <a:pPr lvl="1"/>
            <a:r>
              <a:t/>
            </a:r>
          </a:p>
          <a:p>
            <a:pPr lvl="2"/>
            <a:r>
              <a:t/>
            </a:r>
          </a:p>
          <a:p>
            <a:pPr lvl="3"/>
            <a:r>
              <a:t/>
            </a:r>
          </a:p>
          <a:p>
            <a:pPr lvl="4"/>
            <a:r>
              <a:t/>
            </a:r>
          </a:p>
        </p:txBody>
      </p:sp>
      <p:sp>
        <p:nvSpPr>
          <p:cNvPr id="388" name="Text Placeholder 10"/>
          <p:cNvSpPr/>
          <p:nvPr>
            <p:ph type="body" sz="quarter" idx="21" hasCustomPrompt="1"/>
          </p:nvPr>
        </p:nvSpPr>
        <p:spPr>
          <a:xfrm>
            <a:off x="3613801" y="2216292"/>
            <a:ext cx="1611893" cy="1151634"/>
          </a:xfrm>
          <a:prstGeom prst="rect">
            <a:avLst/>
          </a:prstGeom>
        </p:spPr>
        <p:txBody>
          <a:bodyPr anchor="ctr">
            <a:normAutofit fontScale="100000" lnSpcReduction="0"/>
          </a:bodyPr>
          <a:lstStyle>
            <a:lvl1pPr marL="0" indent="0" algn="ctr" defTabSz="777240">
              <a:lnSpc>
                <a:spcPct val="100000"/>
              </a:lnSpc>
              <a:spcBef>
                <a:spcPts val="0"/>
              </a:spcBef>
              <a:buSzTx/>
              <a:buFontTx/>
              <a:buNone/>
              <a:defRPr b="1" cap="all" spc="340" sz="3400">
                <a:solidFill>
                  <a:srgbClr val="00AFC8"/>
                </a:solidFill>
                <a:latin typeface="Century Gothic"/>
                <a:ea typeface="Century Gothic"/>
                <a:cs typeface="Century Gothic"/>
                <a:sym typeface="Century Gothic"/>
              </a:defRPr>
            </a:lvl1pPr>
          </a:lstStyle>
          <a:p>
            <a:pPr/>
            <a:r>
              <a:t>Add title</a:t>
            </a:r>
          </a:p>
        </p:txBody>
      </p:sp>
      <p:sp>
        <p:nvSpPr>
          <p:cNvPr id="389" name="Text Placeholder 10"/>
          <p:cNvSpPr/>
          <p:nvPr>
            <p:ph type="body" sz="quarter" idx="22" hasCustomPrompt="1"/>
          </p:nvPr>
        </p:nvSpPr>
        <p:spPr>
          <a:xfrm>
            <a:off x="6297329" y="2216292"/>
            <a:ext cx="1611893" cy="1151634"/>
          </a:xfrm>
          <a:prstGeom prst="rect">
            <a:avLst/>
          </a:prstGeom>
        </p:spPr>
        <p:txBody>
          <a:bodyPr anchor="ctr">
            <a:normAutofit fontScale="100000" lnSpcReduction="0"/>
          </a:bodyPr>
          <a:lstStyle>
            <a:lvl1pPr marL="0" indent="0" algn="ctr" defTabSz="777240">
              <a:lnSpc>
                <a:spcPct val="100000"/>
              </a:lnSpc>
              <a:spcBef>
                <a:spcPts val="0"/>
              </a:spcBef>
              <a:buSzTx/>
              <a:buFontTx/>
              <a:buNone/>
              <a:defRPr b="1" cap="all" spc="340" sz="3400">
                <a:solidFill>
                  <a:srgbClr val="A22EF6"/>
                </a:solidFill>
                <a:latin typeface="Century Gothic"/>
                <a:ea typeface="Century Gothic"/>
                <a:cs typeface="Century Gothic"/>
                <a:sym typeface="Century Gothic"/>
              </a:defRPr>
            </a:lvl1pPr>
          </a:lstStyle>
          <a:p>
            <a:pPr/>
            <a:r>
              <a:t>Add title</a:t>
            </a:r>
          </a:p>
        </p:txBody>
      </p:sp>
      <p:sp>
        <p:nvSpPr>
          <p:cNvPr id="390" name="Text Placeholder 10"/>
          <p:cNvSpPr/>
          <p:nvPr>
            <p:ph type="body" sz="quarter" idx="23" hasCustomPrompt="1"/>
          </p:nvPr>
        </p:nvSpPr>
        <p:spPr>
          <a:xfrm>
            <a:off x="8980855" y="2216292"/>
            <a:ext cx="1611893" cy="1151634"/>
          </a:xfrm>
          <a:prstGeom prst="rect">
            <a:avLst/>
          </a:prstGeom>
        </p:spPr>
        <p:txBody>
          <a:bodyPr anchor="ctr">
            <a:normAutofit fontScale="100000" lnSpcReduction="0"/>
          </a:bodyPr>
          <a:lstStyle>
            <a:lvl1pPr marL="0" indent="0" algn="ctr" defTabSz="777240">
              <a:lnSpc>
                <a:spcPct val="100000"/>
              </a:lnSpc>
              <a:spcBef>
                <a:spcPts val="0"/>
              </a:spcBef>
              <a:buSzTx/>
              <a:buFontTx/>
              <a:buNone/>
              <a:defRPr b="1" cap="all" spc="340" sz="3400">
                <a:solidFill>
                  <a:schemeClr val="accent3"/>
                </a:solidFill>
                <a:latin typeface="Century Gothic"/>
                <a:ea typeface="Century Gothic"/>
                <a:cs typeface="Century Gothic"/>
                <a:sym typeface="Century Gothic"/>
              </a:defRPr>
            </a:lvl1pPr>
          </a:lstStyle>
          <a:p>
            <a:pPr/>
            <a:r>
              <a:t>Add title</a:t>
            </a:r>
          </a:p>
        </p:txBody>
      </p:sp>
      <p:sp>
        <p:nvSpPr>
          <p:cNvPr id="391" name="Text Placeholder 14"/>
          <p:cNvSpPr/>
          <p:nvPr>
            <p:ph type="body" sz="quarter" idx="24" hasCustomPrompt="1"/>
          </p:nvPr>
        </p:nvSpPr>
        <p:spPr>
          <a:xfrm>
            <a:off x="545025" y="3927568"/>
            <a:ext cx="2382387" cy="613702"/>
          </a:xfrm>
          <a:prstGeom prst="rect">
            <a:avLst/>
          </a:prstGeom>
        </p:spPr>
        <p:txBody>
          <a:bodyPr anchor="b">
            <a:normAutofit fontScale="100000" lnSpcReduction="0"/>
          </a:bodyPr>
          <a:lstStyle>
            <a:lvl1pPr marL="0" indent="0" algn="ctr">
              <a:lnSpc>
                <a:spcPct val="100000"/>
              </a:lnSpc>
              <a:spcBef>
                <a:spcPts val="0"/>
              </a:spcBef>
              <a:buSzTx/>
              <a:buFontTx/>
              <a:buNone/>
              <a:defRPr b="1" spc="200" sz="1600">
                <a:solidFill>
                  <a:schemeClr val="accent5"/>
                </a:solidFill>
                <a:latin typeface="Century Gothic"/>
                <a:ea typeface="Century Gothic"/>
                <a:cs typeface="Century Gothic"/>
                <a:sym typeface="Century Gothic"/>
              </a:defRPr>
            </a:lvl1pPr>
          </a:lstStyle>
          <a:p>
            <a:pPr/>
            <a:r>
              <a:t>Click to add title</a:t>
            </a:r>
          </a:p>
        </p:txBody>
      </p:sp>
      <p:sp>
        <p:nvSpPr>
          <p:cNvPr id="392" name="Text Placeholder 14"/>
          <p:cNvSpPr/>
          <p:nvPr>
            <p:ph type="body" sz="quarter" idx="25" hasCustomPrompt="1"/>
          </p:nvPr>
        </p:nvSpPr>
        <p:spPr>
          <a:xfrm>
            <a:off x="545025" y="4519310"/>
            <a:ext cx="2382387" cy="857936"/>
          </a:xfrm>
          <a:prstGeom prst="rect">
            <a:avLst/>
          </a:prstGeom>
        </p:spPr>
        <p:txBody>
          <a:bodyPr>
            <a:normAutofit fontScale="100000" lnSpcReduction="0"/>
          </a:bodyPr>
          <a:lstStyle>
            <a:lvl1pPr marL="0" indent="0" algn="ctr">
              <a:lnSpc>
                <a:spcPct val="125000"/>
              </a:lnSpc>
              <a:spcBef>
                <a:spcPts val="0"/>
              </a:spcBef>
              <a:buSzTx/>
              <a:buFontTx/>
              <a:buNone/>
              <a:defRPr sz="1200">
                <a:solidFill>
                  <a:srgbClr val="FFFFFF"/>
                </a:solidFill>
              </a:defRPr>
            </a:lvl1pPr>
          </a:lstStyle>
          <a:p>
            <a:pPr/>
            <a:r>
              <a:t>Click to add text</a:t>
            </a:r>
          </a:p>
        </p:txBody>
      </p:sp>
      <p:sp>
        <p:nvSpPr>
          <p:cNvPr id="393" name="Text Placeholder 14"/>
          <p:cNvSpPr/>
          <p:nvPr>
            <p:ph type="body" sz="quarter" idx="26" hasCustomPrompt="1"/>
          </p:nvPr>
        </p:nvSpPr>
        <p:spPr>
          <a:xfrm>
            <a:off x="3228554" y="3927568"/>
            <a:ext cx="2382387" cy="613702"/>
          </a:xfrm>
          <a:prstGeom prst="rect">
            <a:avLst/>
          </a:prstGeom>
        </p:spPr>
        <p:txBody>
          <a:bodyPr anchor="b">
            <a:normAutofit fontScale="100000" lnSpcReduction="0"/>
          </a:bodyPr>
          <a:lstStyle>
            <a:lvl1pPr marL="0" indent="0" algn="ctr">
              <a:lnSpc>
                <a:spcPct val="100000"/>
              </a:lnSpc>
              <a:spcBef>
                <a:spcPts val="0"/>
              </a:spcBef>
              <a:buSzTx/>
              <a:buFontTx/>
              <a:buNone/>
              <a:defRPr b="1" spc="200" sz="1600">
                <a:solidFill>
                  <a:srgbClr val="00AFC8"/>
                </a:solidFill>
                <a:latin typeface="Century Gothic"/>
                <a:ea typeface="Century Gothic"/>
                <a:cs typeface="Century Gothic"/>
                <a:sym typeface="Century Gothic"/>
              </a:defRPr>
            </a:lvl1pPr>
          </a:lstStyle>
          <a:p>
            <a:pPr/>
            <a:r>
              <a:t>Click to add title</a:t>
            </a:r>
          </a:p>
        </p:txBody>
      </p:sp>
      <p:sp>
        <p:nvSpPr>
          <p:cNvPr id="394" name="Text Placeholder 14"/>
          <p:cNvSpPr/>
          <p:nvPr>
            <p:ph type="body" sz="quarter" idx="27" hasCustomPrompt="1"/>
          </p:nvPr>
        </p:nvSpPr>
        <p:spPr>
          <a:xfrm>
            <a:off x="3228554" y="4519310"/>
            <a:ext cx="2382387" cy="857936"/>
          </a:xfrm>
          <a:prstGeom prst="rect">
            <a:avLst/>
          </a:prstGeom>
        </p:spPr>
        <p:txBody>
          <a:bodyPr>
            <a:normAutofit fontScale="100000" lnSpcReduction="0"/>
          </a:bodyPr>
          <a:lstStyle>
            <a:lvl1pPr marL="0" indent="0" algn="ctr">
              <a:lnSpc>
                <a:spcPct val="125000"/>
              </a:lnSpc>
              <a:spcBef>
                <a:spcPts val="0"/>
              </a:spcBef>
              <a:buSzTx/>
              <a:buFontTx/>
              <a:buNone/>
              <a:defRPr sz="1200">
                <a:solidFill>
                  <a:srgbClr val="FFFFFF"/>
                </a:solidFill>
              </a:defRPr>
            </a:lvl1pPr>
          </a:lstStyle>
          <a:p>
            <a:pPr/>
            <a:r>
              <a:t>Click to add text</a:t>
            </a:r>
          </a:p>
        </p:txBody>
      </p:sp>
      <p:sp>
        <p:nvSpPr>
          <p:cNvPr id="395" name="Text Placeholder 14"/>
          <p:cNvSpPr/>
          <p:nvPr>
            <p:ph type="body" sz="quarter" idx="28" hasCustomPrompt="1"/>
          </p:nvPr>
        </p:nvSpPr>
        <p:spPr>
          <a:xfrm>
            <a:off x="5912082" y="3927568"/>
            <a:ext cx="2382387" cy="613702"/>
          </a:xfrm>
          <a:prstGeom prst="rect">
            <a:avLst/>
          </a:prstGeom>
        </p:spPr>
        <p:txBody>
          <a:bodyPr anchor="b">
            <a:normAutofit fontScale="100000" lnSpcReduction="0"/>
          </a:bodyPr>
          <a:lstStyle>
            <a:lvl1pPr marL="0" indent="0" algn="ctr">
              <a:lnSpc>
                <a:spcPct val="100000"/>
              </a:lnSpc>
              <a:spcBef>
                <a:spcPts val="0"/>
              </a:spcBef>
              <a:buSzTx/>
              <a:buFontTx/>
              <a:buNone/>
              <a:defRPr b="1" spc="200" sz="1600">
                <a:solidFill>
                  <a:srgbClr val="A22EF6"/>
                </a:solidFill>
                <a:latin typeface="Century Gothic"/>
                <a:ea typeface="Century Gothic"/>
                <a:cs typeface="Century Gothic"/>
                <a:sym typeface="Century Gothic"/>
              </a:defRPr>
            </a:lvl1pPr>
          </a:lstStyle>
          <a:p>
            <a:pPr/>
            <a:r>
              <a:t>Click to add title</a:t>
            </a:r>
          </a:p>
        </p:txBody>
      </p:sp>
      <p:sp>
        <p:nvSpPr>
          <p:cNvPr id="396" name="Text Placeholder 14"/>
          <p:cNvSpPr/>
          <p:nvPr>
            <p:ph type="body" sz="quarter" idx="29" hasCustomPrompt="1"/>
          </p:nvPr>
        </p:nvSpPr>
        <p:spPr>
          <a:xfrm>
            <a:off x="5912082" y="4519310"/>
            <a:ext cx="2382387" cy="857936"/>
          </a:xfrm>
          <a:prstGeom prst="rect">
            <a:avLst/>
          </a:prstGeom>
        </p:spPr>
        <p:txBody>
          <a:bodyPr>
            <a:normAutofit fontScale="100000" lnSpcReduction="0"/>
          </a:bodyPr>
          <a:lstStyle>
            <a:lvl1pPr marL="0" indent="0" algn="ctr">
              <a:lnSpc>
                <a:spcPct val="125000"/>
              </a:lnSpc>
              <a:spcBef>
                <a:spcPts val="0"/>
              </a:spcBef>
              <a:buSzTx/>
              <a:buFontTx/>
              <a:buNone/>
              <a:defRPr sz="1200">
                <a:solidFill>
                  <a:srgbClr val="FFFFFF"/>
                </a:solidFill>
              </a:defRPr>
            </a:lvl1pPr>
          </a:lstStyle>
          <a:p>
            <a:pPr/>
            <a:r>
              <a:t>Click to add text</a:t>
            </a:r>
          </a:p>
        </p:txBody>
      </p:sp>
      <p:sp>
        <p:nvSpPr>
          <p:cNvPr id="397" name="Text Placeholder 14"/>
          <p:cNvSpPr/>
          <p:nvPr>
            <p:ph type="body" sz="quarter" idx="30" hasCustomPrompt="1"/>
          </p:nvPr>
        </p:nvSpPr>
        <p:spPr>
          <a:xfrm>
            <a:off x="8595608" y="3927568"/>
            <a:ext cx="2382387" cy="613702"/>
          </a:xfrm>
          <a:prstGeom prst="rect">
            <a:avLst/>
          </a:prstGeom>
        </p:spPr>
        <p:txBody>
          <a:bodyPr anchor="b">
            <a:normAutofit fontScale="100000" lnSpcReduction="0"/>
          </a:bodyPr>
          <a:lstStyle>
            <a:lvl1pPr marL="0" indent="0" algn="ctr">
              <a:lnSpc>
                <a:spcPct val="100000"/>
              </a:lnSpc>
              <a:spcBef>
                <a:spcPts val="0"/>
              </a:spcBef>
              <a:buSzTx/>
              <a:buFontTx/>
              <a:buNone/>
              <a:defRPr b="1" spc="200" sz="1600">
                <a:solidFill>
                  <a:schemeClr val="accent3"/>
                </a:solidFill>
                <a:latin typeface="Century Gothic"/>
                <a:ea typeface="Century Gothic"/>
                <a:cs typeface="Century Gothic"/>
                <a:sym typeface="Century Gothic"/>
              </a:defRPr>
            </a:lvl1pPr>
          </a:lstStyle>
          <a:p>
            <a:pPr/>
            <a:r>
              <a:t>Click to add title</a:t>
            </a:r>
          </a:p>
        </p:txBody>
      </p:sp>
      <p:sp>
        <p:nvSpPr>
          <p:cNvPr id="398" name="Text Placeholder 14"/>
          <p:cNvSpPr/>
          <p:nvPr>
            <p:ph type="body" sz="quarter" idx="31" hasCustomPrompt="1"/>
          </p:nvPr>
        </p:nvSpPr>
        <p:spPr>
          <a:xfrm>
            <a:off x="8595608" y="4519310"/>
            <a:ext cx="2382387" cy="857936"/>
          </a:xfrm>
          <a:prstGeom prst="rect">
            <a:avLst/>
          </a:prstGeom>
        </p:spPr>
        <p:txBody>
          <a:bodyPr>
            <a:normAutofit fontScale="100000" lnSpcReduction="0"/>
          </a:bodyPr>
          <a:lstStyle>
            <a:lvl1pPr marL="0" indent="0" algn="ctr">
              <a:lnSpc>
                <a:spcPct val="125000"/>
              </a:lnSpc>
              <a:spcBef>
                <a:spcPts val="0"/>
              </a:spcBef>
              <a:buSzTx/>
              <a:buFontTx/>
              <a:buNone/>
              <a:defRPr sz="1200">
                <a:solidFill>
                  <a:srgbClr val="FFFFFF"/>
                </a:solidFill>
              </a:defRPr>
            </a:lvl1pPr>
          </a:lstStyle>
          <a:p>
            <a:pPr/>
            <a:r>
              <a:t>Click to add text</a:t>
            </a:r>
          </a:p>
        </p:txBody>
      </p:sp>
      <p:sp>
        <p:nvSpPr>
          <p:cNvPr id="399" name="Slide Number"/>
          <p:cNvSpPr txBox="1"/>
          <p:nvPr>
            <p:ph type="sldNum" sz="quarter" idx="2"/>
          </p:nvPr>
        </p:nvSpPr>
        <p:spPr>
          <a:xfrm>
            <a:off x="11734770" y="3288448"/>
            <a:ext cx="330161" cy="3327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bout Us">
    <p:spTree>
      <p:nvGrpSpPr>
        <p:cNvPr id="1" name=""/>
        <p:cNvGrpSpPr/>
        <p:nvPr/>
      </p:nvGrpSpPr>
      <p:grpSpPr>
        <a:xfrm>
          <a:off x="0" y="0"/>
          <a:ext cx="0" cy="0"/>
          <a:chOff x="0" y="0"/>
          <a:chExt cx="0" cy="0"/>
        </a:xfrm>
      </p:grpSpPr>
      <p:pic>
        <p:nvPicPr>
          <p:cNvPr id="22" name="Graphic 36" descr="Graphic 36"/>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3" name="Oval 30"/>
          <p:cNvSpPr/>
          <p:nvPr/>
        </p:nvSpPr>
        <p:spPr>
          <a:xfrm>
            <a:off x="7462047" y="1199852"/>
            <a:ext cx="3929901" cy="3929902"/>
          </a:xfrm>
          <a:prstGeom prst="ellipse">
            <a:avLst/>
          </a:prstGeom>
          <a:ln w="38100">
            <a:solidFill>
              <a:schemeClr val="accent6"/>
            </a:solidFill>
            <a:miter/>
          </a:ln>
        </p:spPr>
        <p:txBody>
          <a:bodyPr lIns="45719" rIns="45719" anchor="ctr"/>
          <a:lstStyle/>
          <a:p>
            <a:pPr algn="ctr">
              <a:defRPr>
                <a:solidFill>
                  <a:srgbClr val="FFFFFF"/>
                </a:solidFill>
              </a:defRPr>
            </a:pPr>
          </a:p>
        </p:txBody>
      </p:sp>
      <p:sp>
        <p:nvSpPr>
          <p:cNvPr id="24" name="Click to add title"/>
          <p:cNvSpPr txBox="1"/>
          <p:nvPr>
            <p:ph type="title" hasCustomPrompt="1"/>
          </p:nvPr>
        </p:nvSpPr>
        <p:spPr>
          <a:xfrm>
            <a:off x="1021623" y="2210810"/>
            <a:ext cx="4579971" cy="538039"/>
          </a:xfrm>
          <a:prstGeom prst="rect">
            <a:avLst/>
          </a:prstGeom>
        </p:spPr>
        <p:txBody>
          <a:bodyPr/>
          <a:lstStyle>
            <a:lvl1pPr algn="l">
              <a:defRPr sz="2800"/>
            </a:lvl1pPr>
          </a:lstStyle>
          <a:p>
            <a:pPr/>
            <a:r>
              <a:t>Click to add title</a:t>
            </a:r>
          </a:p>
        </p:txBody>
      </p:sp>
      <p:sp>
        <p:nvSpPr>
          <p:cNvPr id="25" name="Body Level One…"/>
          <p:cNvSpPr txBox="1"/>
          <p:nvPr>
            <p:ph type="body" sz="quarter" idx="1" hasCustomPrompt="1"/>
          </p:nvPr>
        </p:nvSpPr>
        <p:spPr>
          <a:xfrm>
            <a:off x="1034660" y="2747549"/>
            <a:ext cx="5309920" cy="2872040"/>
          </a:xfrm>
          <a:prstGeom prst="rect">
            <a:avLst/>
          </a:prstGeom>
        </p:spPr>
        <p:txBody>
          <a:bodyPr>
            <a:normAutofit fontScale="100000" lnSpcReduction="0"/>
          </a:bodyPr>
          <a:lstStyle>
            <a:lvl1pPr marL="0" indent="0">
              <a:lnSpc>
                <a:spcPct val="150000"/>
              </a:lnSpc>
              <a:spcBef>
                <a:spcPts val="0"/>
              </a:spcBef>
              <a:buSzTx/>
              <a:buFontTx/>
              <a:buNone/>
              <a:defRPr sz="1600">
                <a:solidFill>
                  <a:srgbClr val="FFFFFF"/>
                </a:solidFill>
              </a:defRPr>
            </a:lvl1pPr>
            <a:lvl2pPr marL="609600" indent="-152400">
              <a:lnSpc>
                <a:spcPct val="150000"/>
              </a:lnSpc>
              <a:spcBef>
                <a:spcPts val="0"/>
              </a:spcBef>
              <a:buFontTx/>
              <a:defRPr sz="1600">
                <a:solidFill>
                  <a:srgbClr val="FFFFFF"/>
                </a:solidFill>
              </a:defRPr>
            </a:lvl2pPr>
            <a:lvl3pPr marL="1097280" indent="-182880">
              <a:lnSpc>
                <a:spcPct val="150000"/>
              </a:lnSpc>
              <a:spcBef>
                <a:spcPts val="0"/>
              </a:spcBef>
              <a:buFontTx/>
              <a:defRPr sz="1600">
                <a:solidFill>
                  <a:srgbClr val="FFFFFF"/>
                </a:solidFill>
              </a:defRPr>
            </a:lvl3pPr>
            <a:lvl4pPr marL="1574800" indent="-203200">
              <a:lnSpc>
                <a:spcPct val="150000"/>
              </a:lnSpc>
              <a:spcBef>
                <a:spcPts val="0"/>
              </a:spcBef>
              <a:buFontTx/>
              <a:defRPr sz="1600">
                <a:solidFill>
                  <a:srgbClr val="FFFFFF"/>
                </a:solidFill>
              </a:defRPr>
            </a:lvl4pPr>
            <a:lvl5pPr marL="2032000" indent="-203200">
              <a:lnSpc>
                <a:spcPct val="150000"/>
              </a:lnSpc>
              <a:spcBef>
                <a:spcPts val="0"/>
              </a:spcBef>
              <a:buFontTx/>
              <a:defRPr sz="1600">
                <a:solidFill>
                  <a:srgbClr val="FFFFFF"/>
                </a:solidFill>
              </a:defRPr>
            </a:lvl5pPr>
          </a:lstStyle>
          <a:p>
            <a:pPr/>
            <a:r>
              <a:t>Click to add text</a:t>
            </a:r>
          </a:p>
          <a:p>
            <a:pPr lvl="1"/>
            <a:r>
              <a:t/>
            </a:r>
          </a:p>
          <a:p>
            <a:pPr lvl="2"/>
            <a:r>
              <a:t/>
            </a:r>
          </a:p>
          <a:p>
            <a:pPr lvl="3"/>
            <a:r>
              <a:t/>
            </a:r>
          </a:p>
          <a:p>
            <a:pPr lvl="4"/>
            <a:r>
              <a:t/>
            </a:r>
          </a:p>
        </p:txBody>
      </p:sp>
      <p:sp>
        <p:nvSpPr>
          <p:cNvPr id="26" name="Picture Placeholder 29"/>
          <p:cNvSpPr/>
          <p:nvPr>
            <p:ph type="pic" sz="quarter" idx="21"/>
          </p:nvPr>
        </p:nvSpPr>
        <p:spPr>
          <a:xfrm>
            <a:off x="7663453" y="1433033"/>
            <a:ext cx="3527093" cy="3463540"/>
          </a:xfrm>
          <a:prstGeom prst="rect">
            <a:avLst/>
          </a:prstGeom>
        </p:spPr>
        <p:txBody>
          <a:bodyPr lIns="91439" rIns="91439"/>
          <a:lstStyle/>
          <a:p>
            <a:pPr/>
          </a:p>
        </p:txBody>
      </p:sp>
      <p:sp>
        <p:nvSpPr>
          <p:cNvPr id="27" name="Slide Number"/>
          <p:cNvSpPr txBox="1"/>
          <p:nvPr>
            <p:ph type="sldNum" sz="quarter" idx="2"/>
          </p:nvPr>
        </p:nvSpPr>
        <p:spPr>
          <a:xfrm>
            <a:off x="11734770" y="3288448"/>
            <a:ext cx="330161" cy="332741"/>
          </a:xfrm>
          <a:prstGeom prst="rect">
            <a:avLst/>
          </a:prstGeom>
        </p:spPr>
        <p:txBody>
          <a:bodyPr/>
          <a:lstStyle>
            <a:lvl1pPr>
              <a:defRPr>
                <a:effectLst>
                  <a:outerShdw sx="100000" sy="100000" kx="0" ky="0" algn="b" rotWithShape="0" blurRad="38100" dist="38100" dir="2700000">
                    <a:srgbClr val="000000">
                      <a:alpha val="43137"/>
                    </a:srgbClr>
                  </a:outerShdw>
                </a:effectLs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ummary">
    <p:spTree>
      <p:nvGrpSpPr>
        <p:cNvPr id="1" name=""/>
        <p:cNvGrpSpPr/>
        <p:nvPr/>
      </p:nvGrpSpPr>
      <p:grpSpPr>
        <a:xfrm>
          <a:off x="0" y="0"/>
          <a:ext cx="0" cy="0"/>
          <a:chOff x="0" y="0"/>
          <a:chExt cx="0" cy="0"/>
        </a:xfrm>
      </p:grpSpPr>
      <p:pic>
        <p:nvPicPr>
          <p:cNvPr id="406" name="Graphic 18" descr="Graphic 18"/>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07" name="Click to add title"/>
          <p:cNvSpPr txBox="1"/>
          <p:nvPr>
            <p:ph type="title" hasCustomPrompt="1"/>
          </p:nvPr>
        </p:nvSpPr>
        <p:spPr>
          <a:xfrm>
            <a:off x="5679440" y="1259910"/>
            <a:ext cx="5124191" cy="492304"/>
          </a:xfrm>
          <a:prstGeom prst="rect">
            <a:avLst/>
          </a:prstGeom>
        </p:spPr>
        <p:txBody>
          <a:bodyPr/>
          <a:lstStyle>
            <a:lvl1pPr algn="l">
              <a:defRPr sz="2800"/>
            </a:lvl1pPr>
          </a:lstStyle>
          <a:p>
            <a:pPr/>
            <a:r>
              <a:t>Click to add title</a:t>
            </a:r>
          </a:p>
        </p:txBody>
      </p:sp>
      <p:sp>
        <p:nvSpPr>
          <p:cNvPr id="408" name="Body Level One…"/>
          <p:cNvSpPr txBox="1"/>
          <p:nvPr>
            <p:ph type="body" sz="quarter" idx="1" hasCustomPrompt="1"/>
          </p:nvPr>
        </p:nvSpPr>
        <p:spPr>
          <a:xfrm>
            <a:off x="5679440" y="1752212"/>
            <a:ext cx="4856481" cy="2413388"/>
          </a:xfrm>
          <a:prstGeom prst="rect">
            <a:avLst/>
          </a:prstGeom>
        </p:spPr>
        <p:txBody>
          <a:bodyPr>
            <a:normAutofit fontScale="100000" lnSpcReduction="0"/>
          </a:bodyPr>
          <a:lstStyle>
            <a:lvl1pPr marL="0" indent="0">
              <a:lnSpc>
                <a:spcPct val="150000"/>
              </a:lnSpc>
              <a:spcBef>
                <a:spcPts val="0"/>
              </a:spcBef>
              <a:buSzTx/>
              <a:buFontTx/>
              <a:buNone/>
              <a:defRPr sz="1400">
                <a:solidFill>
                  <a:srgbClr val="FFFFFF"/>
                </a:solidFill>
              </a:defRPr>
            </a:lvl1pPr>
            <a:lvl2pPr marL="590550" indent="-133350">
              <a:lnSpc>
                <a:spcPct val="150000"/>
              </a:lnSpc>
              <a:spcBef>
                <a:spcPts val="0"/>
              </a:spcBef>
              <a:buFontTx/>
              <a:defRPr sz="1400">
                <a:solidFill>
                  <a:srgbClr val="FFFFFF"/>
                </a:solidFill>
              </a:defRPr>
            </a:lvl2pPr>
            <a:lvl3pPr marL="1074419" indent="-160019">
              <a:lnSpc>
                <a:spcPct val="150000"/>
              </a:lnSpc>
              <a:spcBef>
                <a:spcPts val="0"/>
              </a:spcBef>
              <a:buFontTx/>
              <a:defRPr sz="1400">
                <a:solidFill>
                  <a:srgbClr val="FFFFFF"/>
                </a:solidFill>
              </a:defRPr>
            </a:lvl3pPr>
            <a:lvl4pPr marL="1549400" indent="-177800">
              <a:lnSpc>
                <a:spcPct val="150000"/>
              </a:lnSpc>
              <a:spcBef>
                <a:spcPts val="0"/>
              </a:spcBef>
              <a:buFontTx/>
              <a:defRPr sz="1400">
                <a:solidFill>
                  <a:srgbClr val="FFFFFF"/>
                </a:solidFill>
              </a:defRPr>
            </a:lvl4pPr>
            <a:lvl5pPr marL="2006600" indent="-177800">
              <a:lnSpc>
                <a:spcPct val="150000"/>
              </a:lnSpc>
              <a:spcBef>
                <a:spcPts val="0"/>
              </a:spcBef>
              <a:buFontTx/>
              <a:defRPr sz="1400">
                <a:solidFill>
                  <a:srgbClr val="FFFFFF"/>
                </a:solidFill>
              </a:defRPr>
            </a:lvl5pPr>
          </a:lstStyle>
          <a:p>
            <a:pPr/>
            <a:r>
              <a:t>Click to add text</a:t>
            </a:r>
          </a:p>
          <a:p>
            <a:pPr lvl="1"/>
            <a:r>
              <a:t/>
            </a:r>
          </a:p>
          <a:p>
            <a:pPr lvl="2"/>
            <a:r>
              <a:t/>
            </a:r>
          </a:p>
          <a:p>
            <a:pPr lvl="3"/>
            <a:r>
              <a:t/>
            </a:r>
          </a:p>
          <a:p>
            <a:pPr lvl="4"/>
            <a:r>
              <a:t/>
            </a:r>
          </a:p>
        </p:txBody>
      </p:sp>
      <p:sp>
        <p:nvSpPr>
          <p:cNvPr id="409" name="Slide Number"/>
          <p:cNvSpPr txBox="1"/>
          <p:nvPr>
            <p:ph type="sldNum" sz="quarter" idx="2"/>
          </p:nvPr>
        </p:nvSpPr>
        <p:spPr>
          <a:xfrm>
            <a:off x="11734770" y="3288448"/>
            <a:ext cx="330161" cy="3327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hank You">
    <p:spTree>
      <p:nvGrpSpPr>
        <p:cNvPr id="1" name=""/>
        <p:cNvGrpSpPr/>
        <p:nvPr/>
      </p:nvGrpSpPr>
      <p:grpSpPr>
        <a:xfrm>
          <a:off x="0" y="0"/>
          <a:ext cx="0" cy="0"/>
          <a:chOff x="0" y="0"/>
          <a:chExt cx="0" cy="0"/>
        </a:xfrm>
      </p:grpSpPr>
      <p:pic>
        <p:nvPicPr>
          <p:cNvPr id="416" name="Graphic 2" descr="Graphic 2"/>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417" name="Click to add title"/>
          <p:cNvSpPr txBox="1"/>
          <p:nvPr>
            <p:ph type="title" hasCustomPrompt="1"/>
          </p:nvPr>
        </p:nvSpPr>
        <p:spPr>
          <a:xfrm>
            <a:off x="1026850" y="563671"/>
            <a:ext cx="4989630" cy="2387771"/>
          </a:xfrm>
          <a:prstGeom prst="rect">
            <a:avLst/>
          </a:prstGeom>
        </p:spPr>
        <p:txBody>
          <a:bodyPr anchor="b"/>
          <a:lstStyle/>
          <a:p>
            <a:pPr/>
            <a:r>
              <a:t>Click to add title</a:t>
            </a:r>
          </a:p>
        </p:txBody>
      </p:sp>
      <p:sp>
        <p:nvSpPr>
          <p:cNvPr id="418" name="Body Level One…"/>
          <p:cNvSpPr txBox="1"/>
          <p:nvPr>
            <p:ph type="body" sz="quarter" idx="1" hasCustomPrompt="1"/>
          </p:nvPr>
        </p:nvSpPr>
        <p:spPr>
          <a:xfrm>
            <a:off x="1026851" y="3531675"/>
            <a:ext cx="4989629" cy="1756577"/>
          </a:xfrm>
          <a:prstGeom prst="rect">
            <a:avLst/>
          </a:prstGeom>
        </p:spPr>
        <p:txBody>
          <a:bodyPr>
            <a:normAutofit fontScale="100000" lnSpcReduction="0"/>
          </a:bodyPr>
          <a:lstStyle>
            <a:lvl1pPr marL="0" indent="0" algn="ctr">
              <a:lnSpc>
                <a:spcPct val="150000"/>
              </a:lnSpc>
              <a:spcBef>
                <a:spcPts val="0"/>
              </a:spcBef>
              <a:buSzTx/>
              <a:buFontTx/>
              <a:buNone/>
              <a:defRPr sz="1800">
                <a:solidFill>
                  <a:srgbClr val="FFFFFF"/>
                </a:solidFill>
              </a:defRPr>
            </a:lvl1pPr>
            <a:lvl2pPr marL="628650" indent="-171450" algn="ctr">
              <a:lnSpc>
                <a:spcPct val="150000"/>
              </a:lnSpc>
              <a:spcBef>
                <a:spcPts val="0"/>
              </a:spcBef>
              <a:buFontTx/>
              <a:defRPr sz="1800">
                <a:solidFill>
                  <a:srgbClr val="FFFFFF"/>
                </a:solidFill>
              </a:defRPr>
            </a:lvl2pPr>
            <a:lvl3pPr marL="1120139" indent="-205739" algn="ctr">
              <a:lnSpc>
                <a:spcPct val="150000"/>
              </a:lnSpc>
              <a:spcBef>
                <a:spcPts val="0"/>
              </a:spcBef>
              <a:buFontTx/>
              <a:defRPr sz="1800">
                <a:solidFill>
                  <a:srgbClr val="FFFFFF"/>
                </a:solidFill>
              </a:defRPr>
            </a:lvl3pPr>
            <a:lvl4pPr marL="1600200" indent="-228600" algn="ctr">
              <a:lnSpc>
                <a:spcPct val="150000"/>
              </a:lnSpc>
              <a:spcBef>
                <a:spcPts val="0"/>
              </a:spcBef>
              <a:buFontTx/>
              <a:defRPr sz="1800">
                <a:solidFill>
                  <a:srgbClr val="FFFFFF"/>
                </a:solidFill>
              </a:defRPr>
            </a:lvl4pPr>
            <a:lvl5pPr marL="2057400" indent="-228600" algn="ctr">
              <a:lnSpc>
                <a:spcPct val="150000"/>
              </a:lnSpc>
              <a:spcBef>
                <a:spcPts val="0"/>
              </a:spcBef>
              <a:buFontTx/>
              <a:defRPr sz="1800">
                <a:solidFill>
                  <a:srgbClr val="FFFFFF"/>
                </a:solidFill>
              </a:defRPr>
            </a:lvl5pPr>
          </a:lstStyle>
          <a:p>
            <a:pPr/>
            <a:r>
              <a:t>Click to add subtitle</a:t>
            </a:r>
          </a:p>
          <a:p>
            <a:pPr lvl="1"/>
            <a:r>
              <a:t/>
            </a:r>
          </a:p>
          <a:p>
            <a:pPr lvl="2"/>
            <a:r>
              <a:t/>
            </a:r>
          </a:p>
          <a:p>
            <a:pPr lvl="3"/>
            <a:r>
              <a:t/>
            </a:r>
          </a:p>
          <a:p>
            <a:pPr lvl="4"/>
            <a:r>
              <a:t/>
            </a:r>
          </a:p>
        </p:txBody>
      </p:sp>
      <p:sp>
        <p:nvSpPr>
          <p:cNvPr id="419" name="Slide Number"/>
          <p:cNvSpPr txBox="1"/>
          <p:nvPr>
            <p:ph type="sldNum" sz="quarter" idx="2"/>
          </p:nvPr>
        </p:nvSpPr>
        <p:spPr>
          <a:xfrm>
            <a:off x="11734770" y="3288448"/>
            <a:ext cx="330161" cy="332741"/>
          </a:xfrm>
          <a:prstGeom prst="rect">
            <a:avLst/>
          </a:prstGeom>
        </p:spPr>
        <p:txBody>
          <a:bodyPr/>
          <a:lstStyle>
            <a:lvl1pPr>
              <a:defRPr>
                <a:effectLst>
                  <a:outerShdw sx="100000" sy="100000" kx="0" ky="0" algn="b" rotWithShape="0" blurRad="38100" dist="38100" dir="2700000">
                    <a:srgbClr val="000000">
                      <a:alpha val="43137"/>
                    </a:srgbClr>
                  </a:outerShdw>
                </a:effectLs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roblem">
    <p:spTree>
      <p:nvGrpSpPr>
        <p:cNvPr id="1" name=""/>
        <p:cNvGrpSpPr/>
        <p:nvPr/>
      </p:nvGrpSpPr>
      <p:grpSpPr>
        <a:xfrm>
          <a:off x="0" y="0"/>
          <a:ext cx="0" cy="0"/>
          <a:chOff x="0" y="0"/>
          <a:chExt cx="0" cy="0"/>
        </a:xfrm>
      </p:grpSpPr>
      <p:pic>
        <p:nvPicPr>
          <p:cNvPr id="34" name="Graphic 1" descr="Graphic 1"/>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5" name="Click to add title"/>
          <p:cNvSpPr txBox="1"/>
          <p:nvPr>
            <p:ph type="title" hasCustomPrompt="1"/>
          </p:nvPr>
        </p:nvSpPr>
        <p:spPr>
          <a:xfrm>
            <a:off x="4187068" y="695092"/>
            <a:ext cx="4919355" cy="667500"/>
          </a:xfrm>
          <a:prstGeom prst="rect">
            <a:avLst/>
          </a:prstGeom>
        </p:spPr>
        <p:txBody>
          <a:bodyPr/>
          <a:lstStyle>
            <a:lvl1pPr algn="l">
              <a:defRPr sz="2800">
                <a:solidFill>
                  <a:srgbClr val="FFFFFF"/>
                </a:solidFill>
              </a:defRPr>
            </a:lvl1pPr>
          </a:lstStyle>
          <a:p>
            <a:pPr/>
            <a:r>
              <a:t>Click to add title</a:t>
            </a:r>
          </a:p>
        </p:txBody>
      </p:sp>
      <p:sp>
        <p:nvSpPr>
          <p:cNvPr id="36" name="Body Level One…"/>
          <p:cNvSpPr txBox="1"/>
          <p:nvPr>
            <p:ph type="body" sz="quarter" idx="1" hasCustomPrompt="1"/>
          </p:nvPr>
        </p:nvSpPr>
        <p:spPr>
          <a:xfrm>
            <a:off x="4199594" y="1873815"/>
            <a:ext cx="2556580" cy="365126"/>
          </a:xfrm>
          <a:prstGeom prst="rect">
            <a:avLst/>
          </a:prstGeom>
        </p:spPr>
        <p:txBody>
          <a:bodyPr>
            <a:normAutofit fontScale="100000" lnSpcReduction="0"/>
          </a:bodyPr>
          <a:lstStyle>
            <a:lvl1pPr marL="0" indent="0">
              <a:buSzTx/>
              <a:buFontTx/>
              <a:buNone/>
              <a:defRPr b="1" spc="200" sz="1600">
                <a:solidFill>
                  <a:schemeClr val="accent6"/>
                </a:solidFill>
                <a:latin typeface="Century Gothic"/>
                <a:ea typeface="Century Gothic"/>
                <a:cs typeface="Century Gothic"/>
                <a:sym typeface="Century Gothic"/>
              </a:defRPr>
            </a:lvl1pPr>
            <a:lvl2pPr marL="609600" indent="-152400">
              <a:buFontTx/>
              <a:defRPr b="1" spc="200" sz="1600">
                <a:solidFill>
                  <a:schemeClr val="accent6"/>
                </a:solidFill>
                <a:latin typeface="Century Gothic"/>
                <a:ea typeface="Century Gothic"/>
                <a:cs typeface="Century Gothic"/>
                <a:sym typeface="Century Gothic"/>
              </a:defRPr>
            </a:lvl2pPr>
            <a:lvl3pPr marL="1097280" indent="-182880">
              <a:buFontTx/>
              <a:defRPr b="1" spc="200" sz="1600">
                <a:solidFill>
                  <a:schemeClr val="accent6"/>
                </a:solidFill>
                <a:latin typeface="Century Gothic"/>
                <a:ea typeface="Century Gothic"/>
                <a:cs typeface="Century Gothic"/>
                <a:sym typeface="Century Gothic"/>
              </a:defRPr>
            </a:lvl3pPr>
            <a:lvl4pPr marL="1574800" indent="-203200">
              <a:buFontTx/>
              <a:defRPr b="1" spc="200" sz="1600">
                <a:solidFill>
                  <a:schemeClr val="accent6"/>
                </a:solidFill>
                <a:latin typeface="Century Gothic"/>
                <a:ea typeface="Century Gothic"/>
                <a:cs typeface="Century Gothic"/>
                <a:sym typeface="Century Gothic"/>
              </a:defRPr>
            </a:lvl4pPr>
            <a:lvl5pPr marL="2032000" indent="-203200">
              <a:buFontTx/>
              <a:defRPr b="1" spc="200" sz="1600">
                <a:solidFill>
                  <a:schemeClr val="accent6"/>
                </a:solidFill>
                <a:latin typeface="Century Gothic"/>
                <a:ea typeface="Century Gothic"/>
                <a:cs typeface="Century Gothic"/>
                <a:sym typeface="Century Gothic"/>
              </a:defRPr>
            </a:lvl5pPr>
          </a:lstStyle>
          <a:p>
            <a:pPr/>
            <a:r>
              <a:t>Click to add title</a:t>
            </a:r>
          </a:p>
          <a:p>
            <a:pPr lvl="1"/>
            <a:r>
              <a:t/>
            </a:r>
          </a:p>
          <a:p>
            <a:pPr lvl="2"/>
            <a:r>
              <a:t/>
            </a:r>
          </a:p>
          <a:p>
            <a:pPr lvl="3"/>
            <a:r>
              <a:t/>
            </a:r>
          </a:p>
          <a:p>
            <a:pPr lvl="4"/>
            <a:r>
              <a:t/>
            </a:r>
          </a:p>
        </p:txBody>
      </p:sp>
      <p:sp>
        <p:nvSpPr>
          <p:cNvPr id="37" name="Text Placeholder 14"/>
          <p:cNvSpPr/>
          <p:nvPr>
            <p:ph type="body" sz="quarter" idx="21" hasCustomPrompt="1"/>
          </p:nvPr>
        </p:nvSpPr>
        <p:spPr>
          <a:xfrm>
            <a:off x="4199594" y="2178443"/>
            <a:ext cx="2556580" cy="1328237"/>
          </a:xfrm>
          <a:prstGeom prst="rect">
            <a:avLst/>
          </a:prstGeom>
        </p:spPr>
        <p:txBody>
          <a:bodyPr>
            <a:normAutofit fontScale="100000" lnSpcReduction="0"/>
          </a:bodyPr>
          <a:lstStyle>
            <a:lvl1pPr marL="0" indent="0">
              <a:lnSpc>
                <a:spcPct val="150000"/>
              </a:lnSpc>
              <a:spcBef>
                <a:spcPts val="0"/>
              </a:spcBef>
              <a:buSzTx/>
              <a:buFontTx/>
              <a:buNone/>
              <a:defRPr sz="1400">
                <a:solidFill>
                  <a:srgbClr val="FFFFFF"/>
                </a:solidFill>
              </a:defRPr>
            </a:lvl1pPr>
          </a:lstStyle>
          <a:p>
            <a:pPr/>
            <a:r>
              <a:t>Click to add text</a:t>
            </a:r>
          </a:p>
        </p:txBody>
      </p:sp>
      <p:sp>
        <p:nvSpPr>
          <p:cNvPr id="38" name="Text Placeholder 14"/>
          <p:cNvSpPr/>
          <p:nvPr>
            <p:ph type="body" sz="quarter" idx="22" hasCustomPrompt="1"/>
          </p:nvPr>
        </p:nvSpPr>
        <p:spPr>
          <a:xfrm>
            <a:off x="7538997" y="1873815"/>
            <a:ext cx="2556579" cy="365126"/>
          </a:xfrm>
          <a:prstGeom prst="rect">
            <a:avLst/>
          </a:prstGeom>
        </p:spPr>
        <p:txBody>
          <a:bodyPr>
            <a:normAutofit fontScale="100000" lnSpcReduction="0"/>
          </a:bodyPr>
          <a:lstStyle>
            <a:lvl1pPr marL="0" indent="0">
              <a:buSzTx/>
              <a:buFontTx/>
              <a:buNone/>
              <a:defRPr b="1" spc="200" sz="1600">
                <a:solidFill>
                  <a:schemeClr val="accent6"/>
                </a:solidFill>
                <a:latin typeface="Century Gothic"/>
                <a:ea typeface="Century Gothic"/>
                <a:cs typeface="Century Gothic"/>
                <a:sym typeface="Century Gothic"/>
              </a:defRPr>
            </a:lvl1pPr>
          </a:lstStyle>
          <a:p>
            <a:pPr/>
            <a:r>
              <a:t>Click to add title</a:t>
            </a:r>
          </a:p>
        </p:txBody>
      </p:sp>
      <p:sp>
        <p:nvSpPr>
          <p:cNvPr id="39" name="Text Placeholder 14"/>
          <p:cNvSpPr/>
          <p:nvPr>
            <p:ph type="body" sz="quarter" idx="23" hasCustomPrompt="1"/>
          </p:nvPr>
        </p:nvSpPr>
        <p:spPr>
          <a:xfrm>
            <a:off x="7538997" y="2178443"/>
            <a:ext cx="2556579" cy="1291082"/>
          </a:xfrm>
          <a:prstGeom prst="rect">
            <a:avLst/>
          </a:prstGeom>
        </p:spPr>
        <p:txBody>
          <a:bodyPr>
            <a:normAutofit fontScale="100000" lnSpcReduction="0"/>
          </a:bodyPr>
          <a:lstStyle>
            <a:lvl1pPr marL="0" indent="0">
              <a:lnSpc>
                <a:spcPct val="150000"/>
              </a:lnSpc>
              <a:spcBef>
                <a:spcPts val="0"/>
              </a:spcBef>
              <a:buSzTx/>
              <a:buFontTx/>
              <a:buNone/>
              <a:defRPr sz="1400">
                <a:solidFill>
                  <a:srgbClr val="FFFFFF"/>
                </a:solidFill>
              </a:defRPr>
            </a:lvl1pPr>
          </a:lstStyle>
          <a:p>
            <a:pPr/>
            <a:r>
              <a:t>Click to add text</a:t>
            </a:r>
          </a:p>
        </p:txBody>
      </p:sp>
      <p:sp>
        <p:nvSpPr>
          <p:cNvPr id="40" name="Text Placeholder 14"/>
          <p:cNvSpPr/>
          <p:nvPr>
            <p:ph type="body" sz="quarter" idx="24" hasCustomPrompt="1"/>
          </p:nvPr>
        </p:nvSpPr>
        <p:spPr>
          <a:xfrm>
            <a:off x="4199594" y="4071261"/>
            <a:ext cx="2556578" cy="365126"/>
          </a:xfrm>
          <a:prstGeom prst="rect">
            <a:avLst/>
          </a:prstGeom>
        </p:spPr>
        <p:txBody>
          <a:bodyPr>
            <a:normAutofit fontScale="100000" lnSpcReduction="0"/>
          </a:bodyPr>
          <a:lstStyle>
            <a:lvl1pPr marL="0" indent="0">
              <a:buSzTx/>
              <a:buFontTx/>
              <a:buNone/>
              <a:defRPr b="1" spc="200" sz="1600">
                <a:solidFill>
                  <a:schemeClr val="accent6"/>
                </a:solidFill>
                <a:latin typeface="Century Gothic"/>
                <a:ea typeface="Century Gothic"/>
                <a:cs typeface="Century Gothic"/>
                <a:sym typeface="Century Gothic"/>
              </a:defRPr>
            </a:lvl1pPr>
          </a:lstStyle>
          <a:p>
            <a:pPr/>
            <a:r>
              <a:t>Click to add title</a:t>
            </a:r>
          </a:p>
        </p:txBody>
      </p:sp>
      <p:sp>
        <p:nvSpPr>
          <p:cNvPr id="41" name="Text Placeholder 14"/>
          <p:cNvSpPr/>
          <p:nvPr>
            <p:ph type="body" sz="quarter" idx="25" hasCustomPrompt="1"/>
          </p:nvPr>
        </p:nvSpPr>
        <p:spPr>
          <a:xfrm>
            <a:off x="4199595" y="4383942"/>
            <a:ext cx="2556579" cy="1328237"/>
          </a:xfrm>
          <a:prstGeom prst="rect">
            <a:avLst/>
          </a:prstGeom>
        </p:spPr>
        <p:txBody>
          <a:bodyPr>
            <a:normAutofit fontScale="100000" lnSpcReduction="0"/>
          </a:bodyPr>
          <a:lstStyle>
            <a:lvl1pPr marL="0" indent="0">
              <a:lnSpc>
                <a:spcPct val="150000"/>
              </a:lnSpc>
              <a:spcBef>
                <a:spcPts val="0"/>
              </a:spcBef>
              <a:buSzTx/>
              <a:buFontTx/>
              <a:buNone/>
              <a:defRPr sz="1400">
                <a:solidFill>
                  <a:srgbClr val="FFFFFF"/>
                </a:solidFill>
              </a:defRPr>
            </a:lvl1pPr>
          </a:lstStyle>
          <a:p>
            <a:pPr/>
            <a:r>
              <a:t>Click to add text</a:t>
            </a:r>
          </a:p>
        </p:txBody>
      </p:sp>
      <p:sp>
        <p:nvSpPr>
          <p:cNvPr id="42" name="Text Placeholder 14"/>
          <p:cNvSpPr/>
          <p:nvPr>
            <p:ph type="body" sz="quarter" idx="26" hasCustomPrompt="1"/>
          </p:nvPr>
        </p:nvSpPr>
        <p:spPr>
          <a:xfrm>
            <a:off x="7538997" y="4071261"/>
            <a:ext cx="2556579" cy="365126"/>
          </a:xfrm>
          <a:prstGeom prst="rect">
            <a:avLst/>
          </a:prstGeom>
        </p:spPr>
        <p:txBody>
          <a:bodyPr>
            <a:normAutofit fontScale="100000" lnSpcReduction="0"/>
          </a:bodyPr>
          <a:lstStyle>
            <a:lvl1pPr marL="0" indent="0">
              <a:buSzTx/>
              <a:buFontTx/>
              <a:buNone/>
              <a:defRPr b="1" spc="200" sz="1600">
                <a:solidFill>
                  <a:schemeClr val="accent6"/>
                </a:solidFill>
                <a:latin typeface="Century Gothic"/>
                <a:ea typeface="Century Gothic"/>
                <a:cs typeface="Century Gothic"/>
                <a:sym typeface="Century Gothic"/>
              </a:defRPr>
            </a:lvl1pPr>
          </a:lstStyle>
          <a:p>
            <a:pPr/>
            <a:r>
              <a:t>Click to add title</a:t>
            </a:r>
          </a:p>
        </p:txBody>
      </p:sp>
      <p:sp>
        <p:nvSpPr>
          <p:cNvPr id="43" name="Text Placeholder 14"/>
          <p:cNvSpPr/>
          <p:nvPr>
            <p:ph type="body" sz="quarter" idx="27" hasCustomPrompt="1"/>
          </p:nvPr>
        </p:nvSpPr>
        <p:spPr>
          <a:xfrm>
            <a:off x="7538997" y="4375889"/>
            <a:ext cx="2556579" cy="1291082"/>
          </a:xfrm>
          <a:prstGeom prst="rect">
            <a:avLst/>
          </a:prstGeom>
        </p:spPr>
        <p:txBody>
          <a:bodyPr>
            <a:normAutofit fontScale="100000" lnSpcReduction="0"/>
          </a:bodyPr>
          <a:lstStyle>
            <a:lvl1pPr marL="0" indent="0">
              <a:lnSpc>
                <a:spcPct val="150000"/>
              </a:lnSpc>
              <a:spcBef>
                <a:spcPts val="0"/>
              </a:spcBef>
              <a:buSzTx/>
              <a:buFontTx/>
              <a:buNone/>
              <a:defRPr sz="1400">
                <a:solidFill>
                  <a:srgbClr val="FFFFFF"/>
                </a:solidFill>
              </a:defRPr>
            </a:lvl1pPr>
          </a:lstStyle>
          <a:p>
            <a:pPr/>
            <a:r>
              <a:t>Click to add text</a:t>
            </a:r>
          </a:p>
        </p:txBody>
      </p:sp>
      <p:sp>
        <p:nvSpPr>
          <p:cNvPr id="44" name="Slide Number"/>
          <p:cNvSpPr txBox="1"/>
          <p:nvPr>
            <p:ph type="sldNum" sz="quarter" idx="2"/>
          </p:nvPr>
        </p:nvSpPr>
        <p:spPr>
          <a:xfrm>
            <a:off x="11734770" y="3288448"/>
            <a:ext cx="330161" cy="3327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olution">
    <p:spTree>
      <p:nvGrpSpPr>
        <p:cNvPr id="1" name=""/>
        <p:cNvGrpSpPr/>
        <p:nvPr/>
      </p:nvGrpSpPr>
      <p:grpSpPr>
        <a:xfrm>
          <a:off x="0" y="0"/>
          <a:ext cx="0" cy="0"/>
          <a:chOff x="0" y="0"/>
          <a:chExt cx="0" cy="0"/>
        </a:xfrm>
      </p:grpSpPr>
      <p:pic>
        <p:nvPicPr>
          <p:cNvPr id="51" name="Graphic 1" descr="Graphic 1"/>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52" name="Click to add title"/>
          <p:cNvSpPr txBox="1"/>
          <p:nvPr>
            <p:ph type="title" hasCustomPrompt="1"/>
          </p:nvPr>
        </p:nvSpPr>
        <p:spPr>
          <a:xfrm>
            <a:off x="3509716" y="1823624"/>
            <a:ext cx="4719884" cy="580031"/>
          </a:xfrm>
          <a:prstGeom prst="rect">
            <a:avLst/>
          </a:prstGeom>
        </p:spPr>
        <p:txBody>
          <a:bodyPr/>
          <a:lstStyle>
            <a:lvl1pPr>
              <a:defRPr sz="2800">
                <a:solidFill>
                  <a:srgbClr val="FFFFFF"/>
                </a:solidFill>
              </a:defRPr>
            </a:lvl1pPr>
          </a:lstStyle>
          <a:p>
            <a:pPr/>
            <a:r>
              <a:t>Click to add title</a:t>
            </a:r>
          </a:p>
        </p:txBody>
      </p:sp>
      <p:sp>
        <p:nvSpPr>
          <p:cNvPr id="53" name="Body Level One…"/>
          <p:cNvSpPr txBox="1"/>
          <p:nvPr>
            <p:ph type="body" sz="quarter" idx="1" hasCustomPrompt="1"/>
          </p:nvPr>
        </p:nvSpPr>
        <p:spPr>
          <a:xfrm>
            <a:off x="379004" y="4230942"/>
            <a:ext cx="2640804" cy="365126"/>
          </a:xfrm>
          <a:prstGeom prst="rect">
            <a:avLst/>
          </a:prstGeom>
        </p:spPr>
        <p:txBody>
          <a:bodyPr>
            <a:normAutofit fontScale="100000" lnSpcReduction="0"/>
          </a:bodyPr>
          <a:lstStyle>
            <a:lvl1pPr marL="0" indent="0" algn="ctr">
              <a:buSzTx/>
              <a:buFontTx/>
              <a:buNone/>
              <a:defRPr b="1" spc="200" sz="1600">
                <a:solidFill>
                  <a:schemeClr val="accent6"/>
                </a:solidFill>
                <a:latin typeface="Century Gothic"/>
                <a:ea typeface="Century Gothic"/>
                <a:cs typeface="Century Gothic"/>
                <a:sym typeface="Century Gothic"/>
              </a:defRPr>
            </a:lvl1pPr>
            <a:lvl2pPr marL="609600" indent="-152400" algn="ctr">
              <a:buFontTx/>
              <a:defRPr b="1" spc="200" sz="1600">
                <a:solidFill>
                  <a:schemeClr val="accent6"/>
                </a:solidFill>
                <a:latin typeface="Century Gothic"/>
                <a:ea typeface="Century Gothic"/>
                <a:cs typeface="Century Gothic"/>
                <a:sym typeface="Century Gothic"/>
              </a:defRPr>
            </a:lvl2pPr>
            <a:lvl3pPr marL="1097280" indent="-182880" algn="ctr">
              <a:buFontTx/>
              <a:defRPr b="1" spc="200" sz="1600">
                <a:solidFill>
                  <a:schemeClr val="accent6"/>
                </a:solidFill>
                <a:latin typeface="Century Gothic"/>
                <a:ea typeface="Century Gothic"/>
                <a:cs typeface="Century Gothic"/>
                <a:sym typeface="Century Gothic"/>
              </a:defRPr>
            </a:lvl3pPr>
            <a:lvl4pPr marL="1574800" indent="-203200" algn="ctr">
              <a:buFontTx/>
              <a:defRPr b="1" spc="200" sz="1600">
                <a:solidFill>
                  <a:schemeClr val="accent6"/>
                </a:solidFill>
                <a:latin typeface="Century Gothic"/>
                <a:ea typeface="Century Gothic"/>
                <a:cs typeface="Century Gothic"/>
                <a:sym typeface="Century Gothic"/>
              </a:defRPr>
            </a:lvl4pPr>
            <a:lvl5pPr marL="2032000" indent="-203200" algn="ctr">
              <a:buFontTx/>
              <a:defRPr b="1" spc="200" sz="1600">
                <a:solidFill>
                  <a:schemeClr val="accent6"/>
                </a:solidFill>
                <a:latin typeface="Century Gothic"/>
                <a:ea typeface="Century Gothic"/>
                <a:cs typeface="Century Gothic"/>
                <a:sym typeface="Century Gothic"/>
              </a:defRPr>
            </a:lvl5pPr>
          </a:lstStyle>
          <a:p>
            <a:pPr/>
            <a:r>
              <a:t>Click to add title</a:t>
            </a:r>
          </a:p>
          <a:p>
            <a:pPr lvl="1"/>
            <a:r>
              <a:t/>
            </a:r>
          </a:p>
          <a:p>
            <a:pPr lvl="2"/>
            <a:r>
              <a:t/>
            </a:r>
          </a:p>
          <a:p>
            <a:pPr lvl="3"/>
            <a:r>
              <a:t/>
            </a:r>
          </a:p>
          <a:p>
            <a:pPr lvl="4"/>
            <a:r>
              <a:t/>
            </a:r>
          </a:p>
        </p:txBody>
      </p:sp>
      <p:sp>
        <p:nvSpPr>
          <p:cNvPr id="54" name="Text Placeholder 14"/>
          <p:cNvSpPr/>
          <p:nvPr>
            <p:ph type="body" sz="quarter" idx="21" hasCustomPrompt="1"/>
          </p:nvPr>
        </p:nvSpPr>
        <p:spPr>
          <a:xfrm>
            <a:off x="379005" y="4546458"/>
            <a:ext cx="2640803" cy="1616415"/>
          </a:xfrm>
          <a:prstGeom prst="rect">
            <a:avLst/>
          </a:prstGeom>
        </p:spPr>
        <p:txBody>
          <a:bodyPr>
            <a:normAutofit fontScale="100000" lnSpcReduction="0"/>
          </a:bodyPr>
          <a:lstStyle>
            <a:lvl1pPr marL="0" indent="0" algn="ctr">
              <a:lnSpc>
                <a:spcPct val="150000"/>
              </a:lnSpc>
              <a:spcBef>
                <a:spcPts val="0"/>
              </a:spcBef>
              <a:buSzTx/>
              <a:buFontTx/>
              <a:buNone/>
              <a:defRPr sz="1400">
                <a:solidFill>
                  <a:srgbClr val="FFFFFF"/>
                </a:solidFill>
              </a:defRPr>
            </a:lvl1pPr>
          </a:lstStyle>
          <a:p>
            <a:pPr/>
            <a:r>
              <a:t>Click to add text</a:t>
            </a:r>
          </a:p>
        </p:txBody>
      </p:sp>
      <p:sp>
        <p:nvSpPr>
          <p:cNvPr id="55" name="Text Placeholder 14"/>
          <p:cNvSpPr/>
          <p:nvPr>
            <p:ph type="body" sz="quarter" idx="22" hasCustomPrompt="1"/>
          </p:nvPr>
        </p:nvSpPr>
        <p:spPr>
          <a:xfrm>
            <a:off x="3237502" y="4234631"/>
            <a:ext cx="2640803" cy="365126"/>
          </a:xfrm>
          <a:prstGeom prst="rect">
            <a:avLst/>
          </a:prstGeom>
        </p:spPr>
        <p:txBody>
          <a:bodyPr>
            <a:normAutofit fontScale="100000" lnSpcReduction="0"/>
          </a:bodyPr>
          <a:lstStyle>
            <a:lvl1pPr marL="0" indent="0" algn="ctr">
              <a:buSzTx/>
              <a:buFontTx/>
              <a:buNone/>
              <a:defRPr b="1" spc="200" sz="1600">
                <a:solidFill>
                  <a:schemeClr val="accent6"/>
                </a:solidFill>
                <a:latin typeface="Century Gothic"/>
                <a:ea typeface="Century Gothic"/>
                <a:cs typeface="Century Gothic"/>
                <a:sym typeface="Century Gothic"/>
              </a:defRPr>
            </a:lvl1pPr>
          </a:lstStyle>
          <a:p>
            <a:pPr/>
            <a:r>
              <a:t>Click to add title</a:t>
            </a:r>
          </a:p>
        </p:txBody>
      </p:sp>
      <p:sp>
        <p:nvSpPr>
          <p:cNvPr id="56" name="Text Placeholder 14"/>
          <p:cNvSpPr/>
          <p:nvPr>
            <p:ph type="body" sz="quarter" idx="23" hasCustomPrompt="1"/>
          </p:nvPr>
        </p:nvSpPr>
        <p:spPr>
          <a:xfrm>
            <a:off x="3237502" y="4550145"/>
            <a:ext cx="2640804" cy="1616415"/>
          </a:xfrm>
          <a:prstGeom prst="rect">
            <a:avLst/>
          </a:prstGeom>
        </p:spPr>
        <p:txBody>
          <a:bodyPr>
            <a:normAutofit fontScale="100000" lnSpcReduction="0"/>
          </a:bodyPr>
          <a:lstStyle>
            <a:lvl1pPr marL="0" indent="0" algn="ctr">
              <a:lnSpc>
                <a:spcPct val="150000"/>
              </a:lnSpc>
              <a:spcBef>
                <a:spcPts val="0"/>
              </a:spcBef>
              <a:buSzTx/>
              <a:buFontTx/>
              <a:buNone/>
              <a:defRPr sz="1400">
                <a:solidFill>
                  <a:srgbClr val="FFFFFF"/>
                </a:solidFill>
              </a:defRPr>
            </a:lvl1pPr>
          </a:lstStyle>
          <a:p>
            <a:pPr/>
            <a:r>
              <a:t>Click to add text</a:t>
            </a:r>
          </a:p>
        </p:txBody>
      </p:sp>
      <p:sp>
        <p:nvSpPr>
          <p:cNvPr id="57" name="Text Placeholder 14"/>
          <p:cNvSpPr/>
          <p:nvPr>
            <p:ph type="body" sz="quarter" idx="24" hasCustomPrompt="1"/>
          </p:nvPr>
        </p:nvSpPr>
        <p:spPr>
          <a:xfrm>
            <a:off x="6096000" y="4218499"/>
            <a:ext cx="2640803" cy="365126"/>
          </a:xfrm>
          <a:prstGeom prst="rect">
            <a:avLst/>
          </a:prstGeom>
        </p:spPr>
        <p:txBody>
          <a:bodyPr>
            <a:normAutofit fontScale="100000" lnSpcReduction="0"/>
          </a:bodyPr>
          <a:lstStyle>
            <a:lvl1pPr marL="0" indent="0" algn="ctr">
              <a:buSzTx/>
              <a:buFontTx/>
              <a:buNone/>
              <a:defRPr b="1" spc="200" sz="1600">
                <a:solidFill>
                  <a:schemeClr val="accent6"/>
                </a:solidFill>
                <a:latin typeface="Century Gothic"/>
                <a:ea typeface="Century Gothic"/>
                <a:cs typeface="Century Gothic"/>
                <a:sym typeface="Century Gothic"/>
              </a:defRPr>
            </a:lvl1pPr>
          </a:lstStyle>
          <a:p>
            <a:pPr/>
            <a:r>
              <a:t>Click to add title</a:t>
            </a:r>
          </a:p>
        </p:txBody>
      </p:sp>
      <p:sp>
        <p:nvSpPr>
          <p:cNvPr id="58" name="Text Placeholder 14"/>
          <p:cNvSpPr/>
          <p:nvPr>
            <p:ph type="body" sz="quarter" idx="25" hasCustomPrompt="1"/>
          </p:nvPr>
        </p:nvSpPr>
        <p:spPr>
          <a:xfrm>
            <a:off x="6096000" y="4534013"/>
            <a:ext cx="2640803" cy="1616415"/>
          </a:xfrm>
          <a:prstGeom prst="rect">
            <a:avLst/>
          </a:prstGeom>
        </p:spPr>
        <p:txBody>
          <a:bodyPr>
            <a:normAutofit fontScale="100000" lnSpcReduction="0"/>
          </a:bodyPr>
          <a:lstStyle>
            <a:lvl1pPr marL="0" indent="0" algn="ctr">
              <a:lnSpc>
                <a:spcPct val="150000"/>
              </a:lnSpc>
              <a:spcBef>
                <a:spcPts val="0"/>
              </a:spcBef>
              <a:buSzTx/>
              <a:buFontTx/>
              <a:buNone/>
              <a:defRPr sz="1400">
                <a:solidFill>
                  <a:srgbClr val="FFFFFF"/>
                </a:solidFill>
              </a:defRPr>
            </a:lvl1pPr>
          </a:lstStyle>
          <a:p>
            <a:pPr/>
            <a:r>
              <a:t>Click to add text</a:t>
            </a:r>
          </a:p>
        </p:txBody>
      </p:sp>
      <p:sp>
        <p:nvSpPr>
          <p:cNvPr id="59" name="Text Placeholder 14"/>
          <p:cNvSpPr/>
          <p:nvPr>
            <p:ph type="body" sz="quarter" idx="26" hasCustomPrompt="1"/>
          </p:nvPr>
        </p:nvSpPr>
        <p:spPr>
          <a:xfrm>
            <a:off x="8946967" y="4218499"/>
            <a:ext cx="2640804" cy="365126"/>
          </a:xfrm>
          <a:prstGeom prst="rect">
            <a:avLst/>
          </a:prstGeom>
        </p:spPr>
        <p:txBody>
          <a:bodyPr>
            <a:normAutofit fontScale="100000" lnSpcReduction="0"/>
          </a:bodyPr>
          <a:lstStyle>
            <a:lvl1pPr marL="0" indent="0" algn="ctr">
              <a:buSzTx/>
              <a:buFontTx/>
              <a:buNone/>
              <a:defRPr b="1" spc="200" sz="1600">
                <a:solidFill>
                  <a:schemeClr val="accent6"/>
                </a:solidFill>
                <a:latin typeface="Century Gothic"/>
                <a:ea typeface="Century Gothic"/>
                <a:cs typeface="Century Gothic"/>
                <a:sym typeface="Century Gothic"/>
              </a:defRPr>
            </a:lvl1pPr>
          </a:lstStyle>
          <a:p>
            <a:pPr/>
            <a:r>
              <a:t>Click to add title</a:t>
            </a:r>
          </a:p>
        </p:txBody>
      </p:sp>
      <p:sp>
        <p:nvSpPr>
          <p:cNvPr id="60" name="Text Placeholder 14"/>
          <p:cNvSpPr/>
          <p:nvPr>
            <p:ph type="body" sz="quarter" idx="27" hasCustomPrompt="1"/>
          </p:nvPr>
        </p:nvSpPr>
        <p:spPr>
          <a:xfrm>
            <a:off x="8946967" y="4534013"/>
            <a:ext cx="2640804" cy="1616415"/>
          </a:xfrm>
          <a:prstGeom prst="rect">
            <a:avLst/>
          </a:prstGeom>
        </p:spPr>
        <p:txBody>
          <a:bodyPr>
            <a:normAutofit fontScale="100000" lnSpcReduction="0"/>
          </a:bodyPr>
          <a:lstStyle>
            <a:lvl1pPr marL="0" indent="0" algn="ctr">
              <a:lnSpc>
                <a:spcPct val="150000"/>
              </a:lnSpc>
              <a:spcBef>
                <a:spcPts val="0"/>
              </a:spcBef>
              <a:buSzTx/>
              <a:buFontTx/>
              <a:buNone/>
              <a:defRPr sz="1400">
                <a:solidFill>
                  <a:srgbClr val="FFFFFF"/>
                </a:solidFill>
              </a:defRPr>
            </a:lvl1pPr>
          </a:lstStyle>
          <a:p>
            <a:pPr/>
            <a:r>
              <a:t>Click to add text</a:t>
            </a:r>
          </a:p>
        </p:txBody>
      </p:sp>
      <p:sp>
        <p:nvSpPr>
          <p:cNvPr id="61" name="Slide Number"/>
          <p:cNvSpPr txBox="1"/>
          <p:nvPr>
            <p:ph type="sldNum" sz="quarter" idx="2"/>
          </p:nvPr>
        </p:nvSpPr>
        <p:spPr>
          <a:xfrm>
            <a:off x="11734770" y="3288448"/>
            <a:ext cx="330161" cy="332741"/>
          </a:xfrm>
          <a:prstGeom prst="rect">
            <a:avLst/>
          </a:prstGeom>
        </p:spPr>
        <p:txBody>
          <a:bodyPr/>
          <a:lstStyle/>
          <a:p>
            <a:pPr/>
            <a:fld id="{86CB4B4D-7CA3-9044-876B-883B54F8677D}" type="slidenum"/>
          </a:p>
        </p:txBody>
      </p:sp>
      <p:sp>
        <p:nvSpPr>
          <p:cNvPr id="62" name="Picture Placeholder 13"/>
          <p:cNvSpPr/>
          <p:nvPr>
            <p:ph type="pic" sz="quarter" idx="28"/>
          </p:nvPr>
        </p:nvSpPr>
        <p:spPr>
          <a:xfrm>
            <a:off x="1408479" y="3330145"/>
            <a:ext cx="603505" cy="603505"/>
          </a:xfrm>
          <a:prstGeom prst="rect">
            <a:avLst/>
          </a:prstGeom>
        </p:spPr>
        <p:txBody>
          <a:bodyPr lIns="91439" rIns="91439"/>
          <a:lstStyle/>
          <a:p>
            <a:pPr/>
          </a:p>
        </p:txBody>
      </p:sp>
      <p:sp>
        <p:nvSpPr>
          <p:cNvPr id="63" name="Picture Placeholder 13"/>
          <p:cNvSpPr/>
          <p:nvPr>
            <p:ph type="pic" sz="quarter" idx="29"/>
          </p:nvPr>
        </p:nvSpPr>
        <p:spPr>
          <a:xfrm>
            <a:off x="4266975" y="3330145"/>
            <a:ext cx="603505" cy="603505"/>
          </a:xfrm>
          <a:prstGeom prst="rect">
            <a:avLst/>
          </a:prstGeom>
        </p:spPr>
        <p:txBody>
          <a:bodyPr lIns="91439" rIns="91439"/>
          <a:lstStyle/>
          <a:p>
            <a:pPr/>
          </a:p>
        </p:txBody>
      </p:sp>
      <p:sp>
        <p:nvSpPr>
          <p:cNvPr id="64" name="Picture Placeholder 13"/>
          <p:cNvSpPr/>
          <p:nvPr>
            <p:ph type="pic" sz="quarter" idx="30"/>
          </p:nvPr>
        </p:nvSpPr>
        <p:spPr>
          <a:xfrm>
            <a:off x="9972085" y="3330145"/>
            <a:ext cx="603505" cy="603505"/>
          </a:xfrm>
          <a:prstGeom prst="rect">
            <a:avLst/>
          </a:prstGeom>
        </p:spPr>
        <p:txBody>
          <a:bodyPr lIns="91439" rIns="91439"/>
          <a:lstStyle/>
          <a:p>
            <a:pPr/>
          </a:p>
        </p:txBody>
      </p:sp>
      <p:sp>
        <p:nvSpPr>
          <p:cNvPr id="65" name="Picture Placeholder 13"/>
          <p:cNvSpPr/>
          <p:nvPr>
            <p:ph type="pic" sz="quarter" idx="31"/>
          </p:nvPr>
        </p:nvSpPr>
        <p:spPr>
          <a:xfrm>
            <a:off x="7109231" y="3330145"/>
            <a:ext cx="603505" cy="603505"/>
          </a:xfrm>
          <a:prstGeom prst="rect">
            <a:avLst/>
          </a:prstGeom>
        </p:spPr>
        <p:txBody>
          <a:bodyPr lIns="91439" rIns="91439"/>
          <a:lstStyle/>
          <a:p>
            <a:pPr/>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roduct Overview">
    <p:spTree>
      <p:nvGrpSpPr>
        <p:cNvPr id="1" name=""/>
        <p:cNvGrpSpPr/>
        <p:nvPr/>
      </p:nvGrpSpPr>
      <p:grpSpPr>
        <a:xfrm>
          <a:off x="0" y="0"/>
          <a:ext cx="0" cy="0"/>
          <a:chOff x="0" y="0"/>
          <a:chExt cx="0" cy="0"/>
        </a:xfrm>
      </p:grpSpPr>
      <p:pic>
        <p:nvPicPr>
          <p:cNvPr id="72" name="Graphic 1" descr="Graphic 1"/>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73" name="Click to add title"/>
          <p:cNvSpPr txBox="1"/>
          <p:nvPr>
            <p:ph type="title" hasCustomPrompt="1"/>
          </p:nvPr>
        </p:nvSpPr>
        <p:spPr>
          <a:xfrm>
            <a:off x="4196217" y="690802"/>
            <a:ext cx="4936278" cy="575891"/>
          </a:xfrm>
          <a:prstGeom prst="rect">
            <a:avLst/>
          </a:prstGeom>
        </p:spPr>
        <p:txBody>
          <a:bodyPr/>
          <a:lstStyle>
            <a:lvl1pPr algn="l">
              <a:defRPr sz="2800">
                <a:solidFill>
                  <a:srgbClr val="FFFFFF"/>
                </a:solidFill>
              </a:defRPr>
            </a:lvl1pPr>
          </a:lstStyle>
          <a:p>
            <a:pPr/>
            <a:r>
              <a:t>Click to add title</a:t>
            </a:r>
          </a:p>
        </p:txBody>
      </p:sp>
      <p:sp>
        <p:nvSpPr>
          <p:cNvPr id="74" name="Body Level One…"/>
          <p:cNvSpPr txBox="1"/>
          <p:nvPr>
            <p:ph type="body" sz="quarter" idx="1" hasCustomPrompt="1"/>
          </p:nvPr>
        </p:nvSpPr>
        <p:spPr>
          <a:xfrm>
            <a:off x="4190069" y="2568679"/>
            <a:ext cx="3008632" cy="348163"/>
          </a:xfrm>
          <a:prstGeom prst="rect">
            <a:avLst/>
          </a:prstGeom>
        </p:spPr>
        <p:txBody>
          <a:bodyPr>
            <a:normAutofit fontScale="100000" lnSpcReduction="0"/>
          </a:bodyPr>
          <a:lstStyle>
            <a:lvl1pPr marL="0" indent="0">
              <a:buSzTx/>
              <a:buFontTx/>
              <a:buNone/>
              <a:defRPr b="1" spc="200" sz="1600">
                <a:solidFill>
                  <a:schemeClr val="accent6"/>
                </a:solidFill>
                <a:latin typeface="Century Gothic"/>
                <a:ea typeface="Century Gothic"/>
                <a:cs typeface="Century Gothic"/>
                <a:sym typeface="Century Gothic"/>
              </a:defRPr>
            </a:lvl1pPr>
            <a:lvl2pPr marL="609600" indent="-152400">
              <a:buFontTx/>
              <a:defRPr b="1" spc="200" sz="1600">
                <a:solidFill>
                  <a:schemeClr val="accent6"/>
                </a:solidFill>
                <a:latin typeface="Century Gothic"/>
                <a:ea typeface="Century Gothic"/>
                <a:cs typeface="Century Gothic"/>
                <a:sym typeface="Century Gothic"/>
              </a:defRPr>
            </a:lvl2pPr>
            <a:lvl3pPr marL="1097280" indent="-182880">
              <a:buFontTx/>
              <a:defRPr b="1" spc="200" sz="1600">
                <a:solidFill>
                  <a:schemeClr val="accent6"/>
                </a:solidFill>
                <a:latin typeface="Century Gothic"/>
                <a:ea typeface="Century Gothic"/>
                <a:cs typeface="Century Gothic"/>
                <a:sym typeface="Century Gothic"/>
              </a:defRPr>
            </a:lvl3pPr>
            <a:lvl4pPr marL="1574800" indent="-203200">
              <a:buFontTx/>
              <a:defRPr b="1" spc="200" sz="1600">
                <a:solidFill>
                  <a:schemeClr val="accent6"/>
                </a:solidFill>
                <a:latin typeface="Century Gothic"/>
                <a:ea typeface="Century Gothic"/>
                <a:cs typeface="Century Gothic"/>
                <a:sym typeface="Century Gothic"/>
              </a:defRPr>
            </a:lvl4pPr>
            <a:lvl5pPr marL="2032000" indent="-203200">
              <a:buFontTx/>
              <a:defRPr b="1" spc="200" sz="1600">
                <a:solidFill>
                  <a:schemeClr val="accent6"/>
                </a:solidFill>
                <a:latin typeface="Century Gothic"/>
                <a:ea typeface="Century Gothic"/>
                <a:cs typeface="Century Gothic"/>
                <a:sym typeface="Century Gothic"/>
              </a:defRPr>
            </a:lvl5pPr>
          </a:lstStyle>
          <a:p>
            <a:pPr/>
            <a:r>
              <a:t>Click to add title</a:t>
            </a:r>
          </a:p>
          <a:p>
            <a:pPr lvl="1"/>
            <a:r>
              <a:t/>
            </a:r>
          </a:p>
          <a:p>
            <a:pPr lvl="2"/>
            <a:r>
              <a:t/>
            </a:r>
          </a:p>
          <a:p>
            <a:pPr lvl="3"/>
            <a:r>
              <a:t/>
            </a:r>
          </a:p>
          <a:p>
            <a:pPr lvl="4"/>
            <a:r>
              <a:t/>
            </a:r>
          </a:p>
        </p:txBody>
      </p:sp>
      <p:sp>
        <p:nvSpPr>
          <p:cNvPr id="75" name="Text Placeholder 14"/>
          <p:cNvSpPr/>
          <p:nvPr>
            <p:ph type="body" sz="quarter" idx="21" hasCustomPrompt="1"/>
          </p:nvPr>
        </p:nvSpPr>
        <p:spPr>
          <a:xfrm>
            <a:off x="4190068" y="2861987"/>
            <a:ext cx="3008632" cy="636683"/>
          </a:xfrm>
          <a:prstGeom prst="rect">
            <a:avLst/>
          </a:prstGeom>
        </p:spPr>
        <p:txBody>
          <a:bodyPr>
            <a:normAutofit fontScale="100000" lnSpcReduction="0"/>
          </a:bodyPr>
          <a:lstStyle>
            <a:lvl1pPr marL="0" indent="0">
              <a:lnSpc>
                <a:spcPct val="150000"/>
              </a:lnSpc>
              <a:spcBef>
                <a:spcPts val="0"/>
              </a:spcBef>
              <a:buSzTx/>
              <a:buFontTx/>
              <a:buNone/>
              <a:defRPr sz="1400">
                <a:solidFill>
                  <a:srgbClr val="FFFFFF"/>
                </a:solidFill>
              </a:defRPr>
            </a:lvl1pPr>
          </a:lstStyle>
          <a:p>
            <a:pPr/>
            <a:r>
              <a:t>Click to add text</a:t>
            </a:r>
          </a:p>
        </p:txBody>
      </p:sp>
      <p:sp>
        <p:nvSpPr>
          <p:cNvPr id="76" name="Text Placeholder 14"/>
          <p:cNvSpPr/>
          <p:nvPr>
            <p:ph type="body" sz="quarter" idx="22" hasCustomPrompt="1"/>
          </p:nvPr>
        </p:nvSpPr>
        <p:spPr>
          <a:xfrm>
            <a:off x="7913978" y="2568679"/>
            <a:ext cx="3008632" cy="348163"/>
          </a:xfrm>
          <a:prstGeom prst="rect">
            <a:avLst/>
          </a:prstGeom>
        </p:spPr>
        <p:txBody>
          <a:bodyPr>
            <a:normAutofit fontScale="100000" lnSpcReduction="0"/>
          </a:bodyPr>
          <a:lstStyle>
            <a:lvl1pPr marL="0" indent="0">
              <a:buSzTx/>
              <a:buFontTx/>
              <a:buNone/>
              <a:defRPr b="1" spc="200" sz="1600">
                <a:solidFill>
                  <a:schemeClr val="accent6"/>
                </a:solidFill>
                <a:latin typeface="Century Gothic"/>
                <a:ea typeface="Century Gothic"/>
                <a:cs typeface="Century Gothic"/>
                <a:sym typeface="Century Gothic"/>
              </a:defRPr>
            </a:lvl1pPr>
          </a:lstStyle>
          <a:p>
            <a:pPr/>
            <a:r>
              <a:t>Click to add title</a:t>
            </a:r>
          </a:p>
        </p:txBody>
      </p:sp>
      <p:sp>
        <p:nvSpPr>
          <p:cNvPr id="77" name="Text Placeholder 14"/>
          <p:cNvSpPr/>
          <p:nvPr>
            <p:ph type="body" sz="quarter" idx="23" hasCustomPrompt="1"/>
          </p:nvPr>
        </p:nvSpPr>
        <p:spPr>
          <a:xfrm>
            <a:off x="7913978" y="2861987"/>
            <a:ext cx="3008632" cy="636683"/>
          </a:xfrm>
          <a:prstGeom prst="rect">
            <a:avLst/>
          </a:prstGeom>
        </p:spPr>
        <p:txBody>
          <a:bodyPr>
            <a:normAutofit fontScale="100000" lnSpcReduction="0"/>
          </a:bodyPr>
          <a:lstStyle>
            <a:lvl1pPr marL="0" indent="0">
              <a:lnSpc>
                <a:spcPct val="150000"/>
              </a:lnSpc>
              <a:spcBef>
                <a:spcPts val="0"/>
              </a:spcBef>
              <a:buSzTx/>
              <a:buFontTx/>
              <a:buNone/>
              <a:defRPr sz="1400">
                <a:solidFill>
                  <a:srgbClr val="FFFFFF"/>
                </a:solidFill>
              </a:defRPr>
            </a:lvl1pPr>
          </a:lstStyle>
          <a:p>
            <a:pPr/>
            <a:r>
              <a:t>Click to add text</a:t>
            </a:r>
          </a:p>
        </p:txBody>
      </p:sp>
      <p:sp>
        <p:nvSpPr>
          <p:cNvPr id="78" name="Text Placeholder 14"/>
          <p:cNvSpPr/>
          <p:nvPr>
            <p:ph type="body" sz="quarter" idx="24" hasCustomPrompt="1"/>
          </p:nvPr>
        </p:nvSpPr>
        <p:spPr>
          <a:xfrm>
            <a:off x="4190069" y="5044309"/>
            <a:ext cx="3008632" cy="348163"/>
          </a:xfrm>
          <a:prstGeom prst="rect">
            <a:avLst/>
          </a:prstGeom>
        </p:spPr>
        <p:txBody>
          <a:bodyPr>
            <a:normAutofit fontScale="100000" lnSpcReduction="0"/>
          </a:bodyPr>
          <a:lstStyle>
            <a:lvl1pPr marL="0" indent="0">
              <a:buSzTx/>
              <a:buFontTx/>
              <a:buNone/>
              <a:defRPr b="1" spc="200" sz="1600">
                <a:solidFill>
                  <a:schemeClr val="accent6"/>
                </a:solidFill>
                <a:latin typeface="Century Gothic"/>
                <a:ea typeface="Century Gothic"/>
                <a:cs typeface="Century Gothic"/>
                <a:sym typeface="Century Gothic"/>
              </a:defRPr>
            </a:lvl1pPr>
          </a:lstStyle>
          <a:p>
            <a:pPr/>
            <a:r>
              <a:t>Click to add title</a:t>
            </a:r>
          </a:p>
        </p:txBody>
      </p:sp>
      <p:sp>
        <p:nvSpPr>
          <p:cNvPr id="79" name="Text Placeholder 14"/>
          <p:cNvSpPr/>
          <p:nvPr>
            <p:ph type="body" sz="quarter" idx="25" hasCustomPrompt="1"/>
          </p:nvPr>
        </p:nvSpPr>
        <p:spPr>
          <a:xfrm>
            <a:off x="4190068" y="5337617"/>
            <a:ext cx="3008632" cy="636684"/>
          </a:xfrm>
          <a:prstGeom prst="rect">
            <a:avLst/>
          </a:prstGeom>
        </p:spPr>
        <p:txBody>
          <a:bodyPr>
            <a:normAutofit fontScale="100000" lnSpcReduction="0"/>
          </a:bodyPr>
          <a:lstStyle>
            <a:lvl1pPr marL="0" indent="0">
              <a:lnSpc>
                <a:spcPct val="150000"/>
              </a:lnSpc>
              <a:spcBef>
                <a:spcPts val="0"/>
              </a:spcBef>
              <a:buSzTx/>
              <a:buFontTx/>
              <a:buNone/>
              <a:defRPr sz="1400">
                <a:solidFill>
                  <a:srgbClr val="FFFFFF"/>
                </a:solidFill>
              </a:defRPr>
            </a:lvl1pPr>
          </a:lstStyle>
          <a:p>
            <a:pPr/>
            <a:r>
              <a:t>Click to add text</a:t>
            </a:r>
          </a:p>
        </p:txBody>
      </p:sp>
      <p:sp>
        <p:nvSpPr>
          <p:cNvPr id="80" name="Text Placeholder 14"/>
          <p:cNvSpPr/>
          <p:nvPr>
            <p:ph type="body" sz="quarter" idx="26" hasCustomPrompt="1"/>
          </p:nvPr>
        </p:nvSpPr>
        <p:spPr>
          <a:xfrm>
            <a:off x="7913979" y="5047681"/>
            <a:ext cx="3008632" cy="348163"/>
          </a:xfrm>
          <a:prstGeom prst="rect">
            <a:avLst/>
          </a:prstGeom>
        </p:spPr>
        <p:txBody>
          <a:bodyPr>
            <a:normAutofit fontScale="100000" lnSpcReduction="0"/>
          </a:bodyPr>
          <a:lstStyle>
            <a:lvl1pPr marL="0" indent="0">
              <a:buSzTx/>
              <a:buFontTx/>
              <a:buNone/>
              <a:defRPr b="1" spc="200" sz="1600">
                <a:solidFill>
                  <a:schemeClr val="accent6"/>
                </a:solidFill>
                <a:latin typeface="Century Gothic"/>
                <a:ea typeface="Century Gothic"/>
                <a:cs typeface="Century Gothic"/>
                <a:sym typeface="Century Gothic"/>
              </a:defRPr>
            </a:lvl1pPr>
          </a:lstStyle>
          <a:p>
            <a:pPr/>
            <a:r>
              <a:t>Click to add title</a:t>
            </a:r>
          </a:p>
        </p:txBody>
      </p:sp>
      <p:sp>
        <p:nvSpPr>
          <p:cNvPr id="81" name="Text Placeholder 14"/>
          <p:cNvSpPr/>
          <p:nvPr>
            <p:ph type="body" sz="quarter" idx="27" hasCustomPrompt="1"/>
          </p:nvPr>
        </p:nvSpPr>
        <p:spPr>
          <a:xfrm>
            <a:off x="7913979" y="5340989"/>
            <a:ext cx="3008631" cy="636683"/>
          </a:xfrm>
          <a:prstGeom prst="rect">
            <a:avLst/>
          </a:prstGeom>
        </p:spPr>
        <p:txBody>
          <a:bodyPr>
            <a:normAutofit fontScale="100000" lnSpcReduction="0"/>
          </a:bodyPr>
          <a:lstStyle>
            <a:lvl1pPr marL="0" indent="0">
              <a:lnSpc>
                <a:spcPct val="150000"/>
              </a:lnSpc>
              <a:spcBef>
                <a:spcPts val="0"/>
              </a:spcBef>
              <a:buSzTx/>
              <a:buFontTx/>
              <a:buNone/>
              <a:defRPr sz="1400">
                <a:solidFill>
                  <a:srgbClr val="FFFFFF"/>
                </a:solidFill>
              </a:defRPr>
            </a:lvl1pPr>
          </a:lstStyle>
          <a:p>
            <a:pPr/>
            <a:r>
              <a:t>Click to add text</a:t>
            </a:r>
          </a:p>
        </p:txBody>
      </p:sp>
      <p:sp>
        <p:nvSpPr>
          <p:cNvPr id="82" name="Slide Number"/>
          <p:cNvSpPr txBox="1"/>
          <p:nvPr>
            <p:ph type="sldNum" sz="quarter" idx="2"/>
          </p:nvPr>
        </p:nvSpPr>
        <p:spPr>
          <a:xfrm>
            <a:off x="11734770" y="3288448"/>
            <a:ext cx="330161" cy="332741"/>
          </a:xfrm>
          <a:prstGeom prst="rect">
            <a:avLst/>
          </a:prstGeom>
        </p:spPr>
        <p:txBody>
          <a:bodyPr/>
          <a:lstStyle/>
          <a:p>
            <a:pPr/>
            <a:fld id="{86CB4B4D-7CA3-9044-876B-883B54F8677D}" type="slidenum"/>
          </a:p>
        </p:txBody>
      </p:sp>
      <p:sp>
        <p:nvSpPr>
          <p:cNvPr id="83" name="Picture Placeholder 4"/>
          <p:cNvSpPr/>
          <p:nvPr>
            <p:ph type="pic" sz="quarter" idx="28"/>
          </p:nvPr>
        </p:nvSpPr>
        <p:spPr>
          <a:xfrm>
            <a:off x="4190069" y="1818851"/>
            <a:ext cx="603505" cy="603505"/>
          </a:xfrm>
          <a:prstGeom prst="rect">
            <a:avLst/>
          </a:prstGeom>
        </p:spPr>
        <p:txBody>
          <a:bodyPr lIns="91439" rIns="91439"/>
          <a:lstStyle/>
          <a:p>
            <a:pPr/>
          </a:p>
        </p:txBody>
      </p:sp>
      <p:sp>
        <p:nvSpPr>
          <p:cNvPr id="84" name="Picture Placeholder 4"/>
          <p:cNvSpPr/>
          <p:nvPr>
            <p:ph type="pic" sz="quarter" idx="29"/>
          </p:nvPr>
        </p:nvSpPr>
        <p:spPr>
          <a:xfrm>
            <a:off x="7913978" y="1818851"/>
            <a:ext cx="603505" cy="603505"/>
          </a:xfrm>
          <a:prstGeom prst="rect">
            <a:avLst/>
          </a:prstGeom>
        </p:spPr>
        <p:txBody>
          <a:bodyPr lIns="91439" rIns="91439"/>
          <a:lstStyle/>
          <a:p>
            <a:pPr/>
          </a:p>
        </p:txBody>
      </p:sp>
      <p:sp>
        <p:nvSpPr>
          <p:cNvPr id="85" name="Picture Placeholder 4"/>
          <p:cNvSpPr/>
          <p:nvPr>
            <p:ph type="pic" sz="quarter" idx="30"/>
          </p:nvPr>
        </p:nvSpPr>
        <p:spPr>
          <a:xfrm>
            <a:off x="4190069" y="4281832"/>
            <a:ext cx="603505" cy="603505"/>
          </a:xfrm>
          <a:prstGeom prst="rect">
            <a:avLst/>
          </a:prstGeom>
        </p:spPr>
        <p:txBody>
          <a:bodyPr lIns="91439" rIns="91439"/>
          <a:lstStyle/>
          <a:p>
            <a:pPr/>
          </a:p>
        </p:txBody>
      </p:sp>
      <p:sp>
        <p:nvSpPr>
          <p:cNvPr id="86" name="Picture Placeholder 4"/>
          <p:cNvSpPr/>
          <p:nvPr>
            <p:ph type="pic" sz="quarter" idx="31"/>
          </p:nvPr>
        </p:nvSpPr>
        <p:spPr>
          <a:xfrm>
            <a:off x="7908114" y="4294030"/>
            <a:ext cx="603505" cy="603505"/>
          </a:xfrm>
          <a:prstGeom prst="rect">
            <a:avLst/>
          </a:prstGeom>
        </p:spPr>
        <p:txBody>
          <a:bodyPr lIns="91439" rIns="91439"/>
          <a:lstStyle/>
          <a:p>
            <a:pPr/>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roduct Benefits">
    <p:spTree>
      <p:nvGrpSpPr>
        <p:cNvPr id="1" name=""/>
        <p:cNvGrpSpPr/>
        <p:nvPr/>
      </p:nvGrpSpPr>
      <p:grpSpPr>
        <a:xfrm>
          <a:off x="0" y="0"/>
          <a:ext cx="0" cy="0"/>
          <a:chOff x="0" y="0"/>
          <a:chExt cx="0" cy="0"/>
        </a:xfrm>
      </p:grpSpPr>
      <p:pic>
        <p:nvPicPr>
          <p:cNvPr id="93" name="Graphic 1" descr="Graphic 1"/>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94" name="Click to add title"/>
          <p:cNvSpPr txBox="1"/>
          <p:nvPr>
            <p:ph type="title" hasCustomPrompt="1"/>
          </p:nvPr>
        </p:nvSpPr>
        <p:spPr>
          <a:xfrm>
            <a:off x="3672554" y="1823626"/>
            <a:ext cx="4569573" cy="580030"/>
          </a:xfrm>
          <a:prstGeom prst="rect">
            <a:avLst/>
          </a:prstGeom>
        </p:spPr>
        <p:txBody>
          <a:bodyPr/>
          <a:lstStyle>
            <a:lvl1pPr algn="l">
              <a:defRPr sz="2800">
                <a:solidFill>
                  <a:srgbClr val="FFFFFF"/>
                </a:solidFill>
              </a:defRPr>
            </a:lvl1pPr>
          </a:lstStyle>
          <a:p>
            <a:pPr/>
            <a:r>
              <a:t>Click to add title</a:t>
            </a:r>
          </a:p>
        </p:txBody>
      </p:sp>
      <p:sp>
        <p:nvSpPr>
          <p:cNvPr id="95" name="Body Level One…"/>
          <p:cNvSpPr txBox="1"/>
          <p:nvPr>
            <p:ph type="body" sz="quarter" idx="1" hasCustomPrompt="1"/>
          </p:nvPr>
        </p:nvSpPr>
        <p:spPr>
          <a:xfrm>
            <a:off x="2956594" y="2807310"/>
            <a:ext cx="5824075" cy="1940150"/>
          </a:xfrm>
          <a:prstGeom prst="rect">
            <a:avLst/>
          </a:prstGeom>
        </p:spPr>
        <p:txBody>
          <a:bodyPr>
            <a:normAutofit fontScale="100000" lnSpcReduction="0"/>
          </a:bodyPr>
          <a:lstStyle>
            <a:lvl1pPr marL="0" indent="0" algn="ctr">
              <a:lnSpc>
                <a:spcPct val="200000"/>
              </a:lnSpc>
              <a:spcBef>
                <a:spcPts val="0"/>
              </a:spcBef>
              <a:buSzTx/>
              <a:buFontTx/>
              <a:buNone/>
              <a:defRPr spc="200" sz="1800">
                <a:solidFill>
                  <a:srgbClr val="FFFFFF"/>
                </a:solidFill>
              </a:defRPr>
            </a:lvl1pPr>
            <a:lvl2pPr marL="628650" indent="-171450" algn="ctr">
              <a:lnSpc>
                <a:spcPct val="200000"/>
              </a:lnSpc>
              <a:spcBef>
                <a:spcPts val="0"/>
              </a:spcBef>
              <a:buFontTx/>
              <a:defRPr spc="200" sz="1800">
                <a:solidFill>
                  <a:srgbClr val="FFFFFF"/>
                </a:solidFill>
              </a:defRPr>
            </a:lvl2pPr>
            <a:lvl3pPr marL="1120139" indent="-205739" algn="ctr">
              <a:lnSpc>
                <a:spcPct val="200000"/>
              </a:lnSpc>
              <a:spcBef>
                <a:spcPts val="0"/>
              </a:spcBef>
              <a:buFontTx/>
              <a:defRPr spc="200" sz="1800">
                <a:solidFill>
                  <a:srgbClr val="FFFFFF"/>
                </a:solidFill>
              </a:defRPr>
            </a:lvl3pPr>
            <a:lvl4pPr marL="1600200" indent="-228600" algn="ctr">
              <a:lnSpc>
                <a:spcPct val="200000"/>
              </a:lnSpc>
              <a:spcBef>
                <a:spcPts val="0"/>
              </a:spcBef>
              <a:buFontTx/>
              <a:defRPr spc="200" sz="1800">
                <a:solidFill>
                  <a:srgbClr val="FFFFFF"/>
                </a:solidFill>
              </a:defRPr>
            </a:lvl4pPr>
            <a:lvl5pPr marL="2057400" indent="-228600" algn="ctr">
              <a:lnSpc>
                <a:spcPct val="200000"/>
              </a:lnSpc>
              <a:spcBef>
                <a:spcPts val="0"/>
              </a:spcBef>
              <a:buFontTx/>
              <a:defRPr spc="200" sz="1800">
                <a:solidFill>
                  <a:srgbClr val="FFFFFF"/>
                </a:solidFill>
              </a:defRPr>
            </a:lvl5pPr>
          </a:lstStyle>
          <a:p>
            <a:pPr/>
            <a:r>
              <a:t>Click to add title</a:t>
            </a:r>
          </a:p>
          <a:p>
            <a:pPr lvl="1"/>
            <a:r>
              <a:t/>
            </a:r>
          </a:p>
          <a:p>
            <a:pPr lvl="2"/>
            <a:r>
              <a:t/>
            </a:r>
          </a:p>
          <a:p>
            <a:pPr lvl="3"/>
            <a:r>
              <a:t/>
            </a:r>
          </a:p>
          <a:p>
            <a:pPr lvl="4"/>
            <a:r>
              <a:t/>
            </a:r>
          </a:p>
        </p:txBody>
      </p:sp>
      <p:sp>
        <p:nvSpPr>
          <p:cNvPr id="96" name="Slide Number"/>
          <p:cNvSpPr txBox="1"/>
          <p:nvPr>
            <p:ph type="sldNum" sz="quarter" idx="2"/>
          </p:nvPr>
        </p:nvSpPr>
        <p:spPr>
          <a:xfrm>
            <a:off x="11734770" y="3288448"/>
            <a:ext cx="330161" cy="3327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ivider Slide">
    <p:spTree>
      <p:nvGrpSpPr>
        <p:cNvPr id="1" name=""/>
        <p:cNvGrpSpPr/>
        <p:nvPr/>
      </p:nvGrpSpPr>
      <p:grpSpPr>
        <a:xfrm>
          <a:off x="0" y="0"/>
          <a:ext cx="0" cy="0"/>
          <a:chOff x="0" y="0"/>
          <a:chExt cx="0" cy="0"/>
        </a:xfrm>
      </p:grpSpPr>
      <p:sp>
        <p:nvSpPr>
          <p:cNvPr id="103" name="Click to add title"/>
          <p:cNvSpPr txBox="1"/>
          <p:nvPr>
            <p:ph type="title" hasCustomPrompt="1"/>
          </p:nvPr>
        </p:nvSpPr>
        <p:spPr>
          <a:prstGeom prst="rect">
            <a:avLst/>
          </a:prstGeom>
        </p:spPr>
        <p:txBody>
          <a:bodyPr/>
          <a:lstStyle/>
          <a:p>
            <a:pPr/>
            <a:r>
              <a:t>Click to add title</a:t>
            </a: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usiness Model">
    <p:spTree>
      <p:nvGrpSpPr>
        <p:cNvPr id="1" name=""/>
        <p:cNvGrpSpPr/>
        <p:nvPr/>
      </p:nvGrpSpPr>
      <p:grpSpPr>
        <a:xfrm>
          <a:off x="0" y="0"/>
          <a:ext cx="0" cy="0"/>
          <a:chOff x="0" y="0"/>
          <a:chExt cx="0" cy="0"/>
        </a:xfrm>
      </p:grpSpPr>
      <p:pic>
        <p:nvPicPr>
          <p:cNvPr id="111" name="Graphic 2" descr="Graphic 2"/>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12" name="Click to add title"/>
          <p:cNvSpPr txBox="1"/>
          <p:nvPr>
            <p:ph type="title" hasCustomPrompt="1"/>
          </p:nvPr>
        </p:nvSpPr>
        <p:spPr>
          <a:xfrm>
            <a:off x="965511" y="760406"/>
            <a:ext cx="5424988" cy="579246"/>
          </a:xfrm>
          <a:prstGeom prst="rect">
            <a:avLst/>
          </a:prstGeom>
        </p:spPr>
        <p:txBody>
          <a:bodyPr/>
          <a:lstStyle>
            <a:lvl1pPr algn="l">
              <a:defRPr sz="2800">
                <a:solidFill>
                  <a:srgbClr val="FFFFFF"/>
                </a:solidFill>
              </a:defRPr>
            </a:lvl1pPr>
          </a:lstStyle>
          <a:p>
            <a:pPr/>
            <a:r>
              <a:t>Click to add title</a:t>
            </a:r>
          </a:p>
        </p:txBody>
      </p:sp>
      <p:sp>
        <p:nvSpPr>
          <p:cNvPr id="113" name="Body Level One…"/>
          <p:cNvSpPr txBox="1"/>
          <p:nvPr>
            <p:ph type="body" sz="quarter" idx="1" hasCustomPrompt="1"/>
          </p:nvPr>
        </p:nvSpPr>
        <p:spPr>
          <a:xfrm>
            <a:off x="965511" y="3417877"/>
            <a:ext cx="2806281" cy="365126"/>
          </a:xfrm>
          <a:prstGeom prst="rect">
            <a:avLst/>
          </a:prstGeom>
        </p:spPr>
        <p:txBody>
          <a:bodyPr>
            <a:normAutofit fontScale="100000" lnSpcReduction="0"/>
          </a:bodyPr>
          <a:lstStyle>
            <a:lvl1pPr marL="0" indent="0" algn="ctr">
              <a:buSzTx/>
              <a:buFontTx/>
              <a:buNone/>
              <a:defRPr b="1" spc="200" sz="1600">
                <a:solidFill>
                  <a:schemeClr val="accent6"/>
                </a:solidFill>
                <a:latin typeface="Century Gothic"/>
                <a:ea typeface="Century Gothic"/>
                <a:cs typeface="Century Gothic"/>
                <a:sym typeface="Century Gothic"/>
              </a:defRPr>
            </a:lvl1pPr>
            <a:lvl2pPr marL="609600" indent="-152400" algn="ctr">
              <a:buFontTx/>
              <a:defRPr b="1" spc="200" sz="1600">
                <a:solidFill>
                  <a:schemeClr val="accent6"/>
                </a:solidFill>
                <a:latin typeface="Century Gothic"/>
                <a:ea typeface="Century Gothic"/>
                <a:cs typeface="Century Gothic"/>
                <a:sym typeface="Century Gothic"/>
              </a:defRPr>
            </a:lvl2pPr>
            <a:lvl3pPr marL="1097280" indent="-182880" algn="ctr">
              <a:buFontTx/>
              <a:defRPr b="1" spc="200" sz="1600">
                <a:solidFill>
                  <a:schemeClr val="accent6"/>
                </a:solidFill>
                <a:latin typeface="Century Gothic"/>
                <a:ea typeface="Century Gothic"/>
                <a:cs typeface="Century Gothic"/>
                <a:sym typeface="Century Gothic"/>
              </a:defRPr>
            </a:lvl3pPr>
            <a:lvl4pPr marL="1574800" indent="-203200" algn="ctr">
              <a:buFontTx/>
              <a:defRPr b="1" spc="200" sz="1600">
                <a:solidFill>
                  <a:schemeClr val="accent6"/>
                </a:solidFill>
                <a:latin typeface="Century Gothic"/>
                <a:ea typeface="Century Gothic"/>
                <a:cs typeface="Century Gothic"/>
                <a:sym typeface="Century Gothic"/>
              </a:defRPr>
            </a:lvl4pPr>
            <a:lvl5pPr marL="2032000" indent="-203200" algn="ctr">
              <a:buFontTx/>
              <a:defRPr b="1" spc="200" sz="1600">
                <a:solidFill>
                  <a:schemeClr val="accent6"/>
                </a:solidFill>
                <a:latin typeface="Century Gothic"/>
                <a:ea typeface="Century Gothic"/>
                <a:cs typeface="Century Gothic"/>
                <a:sym typeface="Century Gothic"/>
              </a:defRPr>
            </a:lvl5pPr>
          </a:lstStyle>
          <a:p>
            <a:pPr/>
            <a:r>
              <a:t>Click to add title</a:t>
            </a:r>
          </a:p>
          <a:p>
            <a:pPr lvl="1"/>
            <a:r>
              <a:t/>
            </a:r>
          </a:p>
          <a:p>
            <a:pPr lvl="2"/>
            <a:r>
              <a:t/>
            </a:r>
          </a:p>
          <a:p>
            <a:pPr lvl="3"/>
            <a:r>
              <a:t/>
            </a:r>
          </a:p>
          <a:p>
            <a:pPr lvl="4"/>
            <a:r>
              <a:t/>
            </a:r>
          </a:p>
        </p:txBody>
      </p:sp>
      <p:sp>
        <p:nvSpPr>
          <p:cNvPr id="114" name="Text Placeholder 14"/>
          <p:cNvSpPr/>
          <p:nvPr>
            <p:ph type="body" sz="quarter" idx="21" hasCustomPrompt="1"/>
          </p:nvPr>
        </p:nvSpPr>
        <p:spPr>
          <a:xfrm>
            <a:off x="965510" y="3766049"/>
            <a:ext cx="2806282" cy="1148946"/>
          </a:xfrm>
          <a:prstGeom prst="rect">
            <a:avLst/>
          </a:prstGeom>
        </p:spPr>
        <p:txBody>
          <a:bodyPr>
            <a:normAutofit fontScale="100000" lnSpcReduction="0"/>
          </a:bodyPr>
          <a:lstStyle>
            <a:lvl1pPr marL="0" indent="0" algn="ctr">
              <a:lnSpc>
                <a:spcPct val="150000"/>
              </a:lnSpc>
              <a:spcBef>
                <a:spcPts val="0"/>
              </a:spcBef>
              <a:buSzTx/>
              <a:buFontTx/>
              <a:buNone/>
              <a:defRPr sz="1400">
                <a:solidFill>
                  <a:srgbClr val="FFFFFF"/>
                </a:solidFill>
              </a:defRPr>
            </a:lvl1pPr>
          </a:lstStyle>
          <a:p>
            <a:pPr/>
            <a:r>
              <a:t>Click to add text</a:t>
            </a:r>
          </a:p>
        </p:txBody>
      </p:sp>
      <p:sp>
        <p:nvSpPr>
          <p:cNvPr id="115" name="Text Placeholder 14"/>
          <p:cNvSpPr/>
          <p:nvPr>
            <p:ph type="body" sz="quarter" idx="22" hasCustomPrompt="1"/>
          </p:nvPr>
        </p:nvSpPr>
        <p:spPr>
          <a:xfrm>
            <a:off x="4514520" y="3400924"/>
            <a:ext cx="2806281" cy="365126"/>
          </a:xfrm>
          <a:prstGeom prst="rect">
            <a:avLst/>
          </a:prstGeom>
        </p:spPr>
        <p:txBody>
          <a:bodyPr>
            <a:normAutofit fontScale="100000" lnSpcReduction="0"/>
          </a:bodyPr>
          <a:lstStyle>
            <a:lvl1pPr marL="0" indent="0" algn="ctr">
              <a:buSzTx/>
              <a:buFontTx/>
              <a:buNone/>
              <a:defRPr b="1" spc="200" sz="1600">
                <a:solidFill>
                  <a:schemeClr val="accent6"/>
                </a:solidFill>
                <a:latin typeface="Century Gothic"/>
                <a:ea typeface="Century Gothic"/>
                <a:cs typeface="Century Gothic"/>
                <a:sym typeface="Century Gothic"/>
              </a:defRPr>
            </a:lvl1pPr>
          </a:lstStyle>
          <a:p>
            <a:pPr/>
            <a:r>
              <a:t>Click to add title</a:t>
            </a:r>
          </a:p>
        </p:txBody>
      </p:sp>
      <p:sp>
        <p:nvSpPr>
          <p:cNvPr id="116" name="Text Placeholder 14"/>
          <p:cNvSpPr/>
          <p:nvPr>
            <p:ph type="body" sz="quarter" idx="23" hasCustomPrompt="1"/>
          </p:nvPr>
        </p:nvSpPr>
        <p:spPr>
          <a:xfrm>
            <a:off x="4514520" y="3749097"/>
            <a:ext cx="2806281" cy="1148946"/>
          </a:xfrm>
          <a:prstGeom prst="rect">
            <a:avLst/>
          </a:prstGeom>
        </p:spPr>
        <p:txBody>
          <a:bodyPr>
            <a:normAutofit fontScale="100000" lnSpcReduction="0"/>
          </a:bodyPr>
          <a:lstStyle>
            <a:lvl1pPr marL="0" indent="0" algn="ctr">
              <a:lnSpc>
                <a:spcPct val="150000"/>
              </a:lnSpc>
              <a:spcBef>
                <a:spcPts val="0"/>
              </a:spcBef>
              <a:buSzTx/>
              <a:buFontTx/>
              <a:buNone/>
              <a:defRPr sz="1400">
                <a:solidFill>
                  <a:srgbClr val="FFFFFF"/>
                </a:solidFill>
              </a:defRPr>
            </a:lvl1pPr>
          </a:lstStyle>
          <a:p>
            <a:pPr/>
            <a:r>
              <a:t>Click to add text</a:t>
            </a:r>
          </a:p>
        </p:txBody>
      </p:sp>
      <p:sp>
        <p:nvSpPr>
          <p:cNvPr id="117" name="Text Placeholder 14"/>
          <p:cNvSpPr/>
          <p:nvPr>
            <p:ph type="body" sz="quarter" idx="24" hasCustomPrompt="1"/>
          </p:nvPr>
        </p:nvSpPr>
        <p:spPr>
          <a:xfrm>
            <a:off x="8063528" y="3400924"/>
            <a:ext cx="2692241" cy="365126"/>
          </a:xfrm>
          <a:prstGeom prst="rect">
            <a:avLst/>
          </a:prstGeom>
        </p:spPr>
        <p:txBody>
          <a:bodyPr>
            <a:normAutofit fontScale="100000" lnSpcReduction="0"/>
          </a:bodyPr>
          <a:lstStyle>
            <a:lvl1pPr marL="0" indent="0" algn="ctr">
              <a:buSzTx/>
              <a:buFontTx/>
              <a:buNone/>
              <a:defRPr b="1" spc="200" sz="1600">
                <a:solidFill>
                  <a:schemeClr val="accent6"/>
                </a:solidFill>
                <a:latin typeface="Century Gothic"/>
                <a:ea typeface="Century Gothic"/>
                <a:cs typeface="Century Gothic"/>
                <a:sym typeface="Century Gothic"/>
              </a:defRPr>
            </a:lvl1pPr>
          </a:lstStyle>
          <a:p>
            <a:pPr/>
            <a:r>
              <a:t>Click to add title</a:t>
            </a:r>
          </a:p>
        </p:txBody>
      </p:sp>
      <p:sp>
        <p:nvSpPr>
          <p:cNvPr id="118" name="Text Placeholder 14"/>
          <p:cNvSpPr/>
          <p:nvPr>
            <p:ph type="body" sz="quarter" idx="25" hasCustomPrompt="1"/>
          </p:nvPr>
        </p:nvSpPr>
        <p:spPr>
          <a:xfrm>
            <a:off x="8063528" y="3749097"/>
            <a:ext cx="2692241" cy="1148946"/>
          </a:xfrm>
          <a:prstGeom prst="rect">
            <a:avLst/>
          </a:prstGeom>
        </p:spPr>
        <p:txBody>
          <a:bodyPr>
            <a:normAutofit fontScale="100000" lnSpcReduction="0"/>
          </a:bodyPr>
          <a:lstStyle>
            <a:lvl1pPr marL="0" indent="0" algn="ctr">
              <a:lnSpc>
                <a:spcPct val="150000"/>
              </a:lnSpc>
              <a:spcBef>
                <a:spcPts val="0"/>
              </a:spcBef>
              <a:buSzTx/>
              <a:buFontTx/>
              <a:buNone/>
              <a:defRPr sz="1400">
                <a:solidFill>
                  <a:srgbClr val="FFFFFF"/>
                </a:solidFill>
              </a:defRPr>
            </a:lvl1pPr>
          </a:lstStyle>
          <a:p>
            <a:pPr/>
            <a:r>
              <a:t>Click to add text</a:t>
            </a:r>
          </a:p>
        </p:txBody>
      </p:sp>
      <p:sp>
        <p:nvSpPr>
          <p:cNvPr id="119" name="Slide Number"/>
          <p:cNvSpPr txBox="1"/>
          <p:nvPr>
            <p:ph type="sldNum" sz="quarter" idx="2"/>
          </p:nvPr>
        </p:nvSpPr>
        <p:spPr>
          <a:xfrm>
            <a:off x="11734770" y="3288448"/>
            <a:ext cx="330161" cy="33274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Market Opportunity Overview">
    <p:spTree>
      <p:nvGrpSpPr>
        <p:cNvPr id="1" name=""/>
        <p:cNvGrpSpPr/>
        <p:nvPr/>
      </p:nvGrpSpPr>
      <p:grpSpPr>
        <a:xfrm>
          <a:off x="0" y="0"/>
          <a:ext cx="0" cy="0"/>
          <a:chOff x="0" y="0"/>
          <a:chExt cx="0" cy="0"/>
        </a:xfrm>
      </p:grpSpPr>
      <p:pic>
        <p:nvPicPr>
          <p:cNvPr id="126" name="Graphic 5" descr="Graphic 5"/>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127" name="Click to add title"/>
          <p:cNvSpPr txBox="1"/>
          <p:nvPr>
            <p:ph type="title" hasCustomPrompt="1"/>
          </p:nvPr>
        </p:nvSpPr>
        <p:spPr>
          <a:xfrm>
            <a:off x="5029799" y="1380501"/>
            <a:ext cx="5097429" cy="991689"/>
          </a:xfrm>
          <a:prstGeom prst="rect">
            <a:avLst/>
          </a:prstGeom>
        </p:spPr>
        <p:txBody>
          <a:bodyPr/>
          <a:lstStyle>
            <a:lvl1pPr>
              <a:defRPr sz="2800">
                <a:solidFill>
                  <a:srgbClr val="FFFFFF"/>
                </a:solidFill>
              </a:defRPr>
            </a:lvl1pPr>
          </a:lstStyle>
          <a:p>
            <a:pPr/>
            <a:r>
              <a:t>Click to add title</a:t>
            </a:r>
          </a:p>
        </p:txBody>
      </p:sp>
      <p:sp>
        <p:nvSpPr>
          <p:cNvPr id="128" name="Body Level One…"/>
          <p:cNvSpPr txBox="1"/>
          <p:nvPr>
            <p:ph type="body" sz="quarter" idx="1" hasCustomPrompt="1"/>
          </p:nvPr>
        </p:nvSpPr>
        <p:spPr>
          <a:xfrm>
            <a:off x="692337" y="3400981"/>
            <a:ext cx="2693129" cy="991690"/>
          </a:xfrm>
          <a:prstGeom prst="rect">
            <a:avLst/>
          </a:prstGeom>
        </p:spPr>
        <p:txBody>
          <a:bodyPr anchor="b">
            <a:normAutofit fontScale="100000" lnSpcReduction="0"/>
          </a:bodyPr>
          <a:lstStyle>
            <a:lvl1pPr marL="0" indent="0">
              <a:buSzTx/>
              <a:buFontTx/>
              <a:buNone/>
              <a:defRPr b="1" cap="all" spc="400" sz="5400">
                <a:solidFill>
                  <a:schemeClr val="accent6"/>
                </a:solidFill>
                <a:latin typeface="Century Gothic"/>
                <a:ea typeface="Century Gothic"/>
                <a:cs typeface="Century Gothic"/>
                <a:sym typeface="Century Gothic"/>
              </a:defRPr>
            </a:lvl1pPr>
            <a:lvl2pPr marL="971550" indent="-514350">
              <a:buFontTx/>
              <a:defRPr b="1" cap="all" spc="400" sz="5400">
                <a:solidFill>
                  <a:schemeClr val="accent6"/>
                </a:solidFill>
                <a:latin typeface="Century Gothic"/>
                <a:ea typeface="Century Gothic"/>
                <a:cs typeface="Century Gothic"/>
                <a:sym typeface="Century Gothic"/>
              </a:defRPr>
            </a:lvl2pPr>
            <a:lvl3pPr marL="1531619" indent="-617219">
              <a:buFontTx/>
              <a:defRPr b="1" cap="all" spc="400" sz="5400">
                <a:solidFill>
                  <a:schemeClr val="accent6"/>
                </a:solidFill>
                <a:latin typeface="Century Gothic"/>
                <a:ea typeface="Century Gothic"/>
                <a:cs typeface="Century Gothic"/>
                <a:sym typeface="Century Gothic"/>
              </a:defRPr>
            </a:lvl3pPr>
            <a:lvl4pPr marL="2057400" indent="-685800">
              <a:buFontTx/>
              <a:defRPr b="1" cap="all" spc="400" sz="5400">
                <a:solidFill>
                  <a:schemeClr val="accent6"/>
                </a:solidFill>
                <a:latin typeface="Century Gothic"/>
                <a:ea typeface="Century Gothic"/>
                <a:cs typeface="Century Gothic"/>
                <a:sym typeface="Century Gothic"/>
              </a:defRPr>
            </a:lvl4pPr>
            <a:lvl5pPr marL="2514600" indent="-685800">
              <a:buFontTx/>
              <a:defRPr b="1" cap="all" spc="400" sz="5400">
                <a:solidFill>
                  <a:schemeClr val="accent6"/>
                </a:solidFill>
                <a:latin typeface="Century Gothic"/>
                <a:ea typeface="Century Gothic"/>
                <a:cs typeface="Century Gothic"/>
                <a:sym typeface="Century Gothic"/>
              </a:defRPr>
            </a:lvl5pPr>
          </a:lstStyle>
          <a:p>
            <a:pPr/>
            <a:r>
              <a:t>Add title</a:t>
            </a:r>
          </a:p>
          <a:p>
            <a:pPr lvl="1"/>
            <a:r>
              <a:t/>
            </a:r>
          </a:p>
          <a:p>
            <a:pPr lvl="2"/>
            <a:r>
              <a:t/>
            </a:r>
          </a:p>
          <a:p>
            <a:pPr lvl="3"/>
            <a:r>
              <a:t/>
            </a:r>
          </a:p>
          <a:p>
            <a:pPr lvl="4"/>
            <a:r>
              <a:t/>
            </a:r>
          </a:p>
        </p:txBody>
      </p:sp>
      <p:sp>
        <p:nvSpPr>
          <p:cNvPr id="129" name="Text Placeholder 14"/>
          <p:cNvSpPr/>
          <p:nvPr>
            <p:ph type="body" sz="quarter" idx="21" hasCustomPrompt="1"/>
          </p:nvPr>
        </p:nvSpPr>
        <p:spPr>
          <a:xfrm>
            <a:off x="692335" y="4670980"/>
            <a:ext cx="2693130" cy="1151634"/>
          </a:xfrm>
          <a:prstGeom prst="rect">
            <a:avLst/>
          </a:prstGeom>
        </p:spPr>
        <p:txBody>
          <a:bodyPr>
            <a:normAutofit fontScale="100000" lnSpcReduction="0"/>
          </a:bodyPr>
          <a:lstStyle>
            <a:lvl1pPr marL="0" indent="0">
              <a:lnSpc>
                <a:spcPct val="150000"/>
              </a:lnSpc>
              <a:spcBef>
                <a:spcPts val="0"/>
              </a:spcBef>
              <a:buSzTx/>
              <a:buFontTx/>
              <a:buNone/>
              <a:defRPr sz="1400">
                <a:solidFill>
                  <a:srgbClr val="FFFFFF"/>
                </a:solidFill>
              </a:defRPr>
            </a:lvl1pPr>
          </a:lstStyle>
          <a:p>
            <a:pPr/>
            <a:r>
              <a:t>Add text here</a:t>
            </a:r>
          </a:p>
        </p:txBody>
      </p:sp>
      <p:sp>
        <p:nvSpPr>
          <p:cNvPr id="130" name="Text Placeholder 10"/>
          <p:cNvSpPr/>
          <p:nvPr>
            <p:ph type="body" sz="quarter" idx="22" hasCustomPrompt="1"/>
          </p:nvPr>
        </p:nvSpPr>
        <p:spPr>
          <a:xfrm>
            <a:off x="3587932" y="3400981"/>
            <a:ext cx="2693129" cy="991690"/>
          </a:xfrm>
          <a:prstGeom prst="rect">
            <a:avLst/>
          </a:prstGeom>
        </p:spPr>
        <p:txBody>
          <a:bodyPr anchor="b">
            <a:normAutofit fontScale="100000" lnSpcReduction="0"/>
          </a:bodyPr>
          <a:lstStyle>
            <a:lvl1pPr marL="0" indent="0" defTabSz="676655">
              <a:spcBef>
                <a:spcPts val="700"/>
              </a:spcBef>
              <a:buSzTx/>
              <a:buFontTx/>
              <a:buNone/>
              <a:defRPr b="1" cap="all" spc="296" sz="3996">
                <a:solidFill>
                  <a:schemeClr val="accent6"/>
                </a:solidFill>
                <a:latin typeface="Century Gothic"/>
                <a:ea typeface="Century Gothic"/>
                <a:cs typeface="Century Gothic"/>
                <a:sym typeface="Century Gothic"/>
              </a:defRPr>
            </a:lvl1pPr>
          </a:lstStyle>
          <a:p>
            <a:pPr/>
            <a:r>
              <a:t>Add title</a:t>
            </a:r>
          </a:p>
        </p:txBody>
      </p:sp>
      <p:sp>
        <p:nvSpPr>
          <p:cNvPr id="131" name="Text Placeholder 14"/>
          <p:cNvSpPr/>
          <p:nvPr>
            <p:ph type="body" sz="quarter" idx="23" hasCustomPrompt="1"/>
          </p:nvPr>
        </p:nvSpPr>
        <p:spPr>
          <a:xfrm>
            <a:off x="3587930" y="4670980"/>
            <a:ext cx="2693131" cy="1151634"/>
          </a:xfrm>
          <a:prstGeom prst="rect">
            <a:avLst/>
          </a:prstGeom>
        </p:spPr>
        <p:txBody>
          <a:bodyPr>
            <a:normAutofit fontScale="100000" lnSpcReduction="0"/>
          </a:bodyPr>
          <a:lstStyle>
            <a:lvl1pPr marL="0" indent="0">
              <a:lnSpc>
                <a:spcPct val="150000"/>
              </a:lnSpc>
              <a:spcBef>
                <a:spcPts val="0"/>
              </a:spcBef>
              <a:buSzTx/>
              <a:buFontTx/>
              <a:buNone/>
              <a:defRPr sz="1400">
                <a:solidFill>
                  <a:srgbClr val="FFFFFF"/>
                </a:solidFill>
              </a:defRPr>
            </a:lvl1pPr>
          </a:lstStyle>
          <a:p>
            <a:pPr/>
            <a:r>
              <a:t>Add text here</a:t>
            </a:r>
          </a:p>
        </p:txBody>
      </p:sp>
      <p:sp>
        <p:nvSpPr>
          <p:cNvPr id="132" name="Text Placeholder 10"/>
          <p:cNvSpPr/>
          <p:nvPr>
            <p:ph type="body" sz="quarter" idx="24" hasCustomPrompt="1"/>
          </p:nvPr>
        </p:nvSpPr>
        <p:spPr>
          <a:xfrm>
            <a:off x="6483529" y="3400981"/>
            <a:ext cx="2693129" cy="991690"/>
          </a:xfrm>
          <a:prstGeom prst="rect">
            <a:avLst/>
          </a:prstGeom>
        </p:spPr>
        <p:txBody>
          <a:bodyPr anchor="b">
            <a:normAutofit fontScale="100000" lnSpcReduction="0"/>
          </a:bodyPr>
          <a:lstStyle>
            <a:lvl1pPr marL="0" indent="0" defTabSz="676655">
              <a:spcBef>
                <a:spcPts val="700"/>
              </a:spcBef>
              <a:buSzTx/>
              <a:buFontTx/>
              <a:buNone/>
              <a:defRPr b="1" cap="all" spc="296" sz="3996">
                <a:solidFill>
                  <a:schemeClr val="accent6"/>
                </a:solidFill>
                <a:latin typeface="Century Gothic"/>
                <a:ea typeface="Century Gothic"/>
                <a:cs typeface="Century Gothic"/>
                <a:sym typeface="Century Gothic"/>
              </a:defRPr>
            </a:lvl1pPr>
          </a:lstStyle>
          <a:p>
            <a:pPr/>
            <a:r>
              <a:t>Add title</a:t>
            </a:r>
          </a:p>
        </p:txBody>
      </p:sp>
      <p:sp>
        <p:nvSpPr>
          <p:cNvPr id="133" name="Text Placeholder 14"/>
          <p:cNvSpPr/>
          <p:nvPr>
            <p:ph type="body" sz="quarter" idx="25" hasCustomPrompt="1"/>
          </p:nvPr>
        </p:nvSpPr>
        <p:spPr>
          <a:xfrm>
            <a:off x="6483527" y="4670980"/>
            <a:ext cx="2693130" cy="1151634"/>
          </a:xfrm>
          <a:prstGeom prst="rect">
            <a:avLst/>
          </a:prstGeom>
        </p:spPr>
        <p:txBody>
          <a:bodyPr>
            <a:normAutofit fontScale="100000" lnSpcReduction="0"/>
          </a:bodyPr>
          <a:lstStyle>
            <a:lvl1pPr marL="0" indent="0">
              <a:lnSpc>
                <a:spcPct val="150000"/>
              </a:lnSpc>
              <a:spcBef>
                <a:spcPts val="0"/>
              </a:spcBef>
              <a:buSzTx/>
              <a:buFontTx/>
              <a:buNone/>
              <a:defRPr sz="1400">
                <a:solidFill>
                  <a:srgbClr val="FFFFFF"/>
                </a:solidFill>
              </a:defRPr>
            </a:lvl1pPr>
          </a:lstStyle>
          <a:p>
            <a:pPr/>
            <a:r>
              <a:t>Add text here</a:t>
            </a:r>
          </a:p>
        </p:txBody>
      </p:sp>
      <p:sp>
        <p:nvSpPr>
          <p:cNvPr id="134" name="Slide Number"/>
          <p:cNvSpPr txBox="1"/>
          <p:nvPr>
            <p:ph type="sldNum" sz="quarter" idx="2"/>
          </p:nvPr>
        </p:nvSpPr>
        <p:spPr>
          <a:xfrm>
            <a:off x="11734770" y="3288448"/>
            <a:ext cx="330161" cy="332741"/>
          </a:xfrm>
          <a:prstGeom prst="rect">
            <a:avLst/>
          </a:prstGeom>
        </p:spPr>
        <p:txBody>
          <a:bodyPr/>
          <a:lstStyle>
            <a:lvl1pPr>
              <a:defRPr>
                <a:effectLst>
                  <a:outerShdw sx="100000" sy="100000" kx="0" ky="0" algn="b" rotWithShape="0" blurRad="38100" dist="38100" dir="2700000">
                    <a:srgbClr val="000000">
                      <a:alpha val="43137"/>
                    </a:srgbClr>
                  </a:outerShdw>
                </a:effectLs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 Id="rId22" Type="http://schemas.openxmlformats.org/officeDocument/2006/relationships/slideLayout" Target="../slideLayouts/slideLayout20.xml"/><Relationship Id="rId23"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chemeClr val="accent1"/>
        </a:solidFill>
      </p:bgPr>
    </p:bg>
    <p:spTree>
      <p:nvGrpSpPr>
        <p:cNvPr id="1" name=""/>
        <p:cNvGrpSpPr/>
        <p:nvPr/>
      </p:nvGrpSpPr>
      <p:grpSpPr>
        <a:xfrm>
          <a:off x="0" y="0"/>
          <a:ext cx="0" cy="0"/>
          <a:chOff x="0" y="0"/>
          <a:chExt cx="0" cy="0"/>
        </a:xfrm>
      </p:grpSpPr>
      <p:pic>
        <p:nvPicPr>
          <p:cNvPr id="2" name="Graphic 8" descr="Graphic 8"/>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3" name="Click to add title"/>
          <p:cNvSpPr txBox="1"/>
          <p:nvPr>
            <p:ph type="title" hasCustomPrompt="1"/>
          </p:nvPr>
        </p:nvSpPr>
        <p:spPr>
          <a:xfrm>
            <a:off x="5425440" y="2741025"/>
            <a:ext cx="5002479" cy="2357067"/>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Click to add title</a:t>
            </a:r>
          </a:p>
        </p:txBody>
      </p:sp>
      <p:sp>
        <p:nvSpPr>
          <p:cNvPr id="4" name="Body Level One…"/>
          <p:cNvSpPr txBox="1"/>
          <p:nvPr>
            <p:ph type="body" idx="1"/>
          </p:nvPr>
        </p:nvSpPr>
        <p:spPr>
          <a:xfrm>
            <a:off x="609600" y="1600200"/>
            <a:ext cx="109728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5892800" y="6172200"/>
            <a:ext cx="2844800" cy="368301"/>
          </a:xfrm>
          <a:prstGeom prst="rect">
            <a:avLst/>
          </a:prstGeom>
          <a:ln w="12700">
            <a:miter lim="400000"/>
          </a:ln>
        </p:spPr>
        <p:txBody>
          <a:bodyPr wrap="none" lIns="45719" rIns="45719" anchor="ctr">
            <a:spAutoFit/>
          </a:bodyPr>
          <a:lstStyle>
            <a:lvl1pPr algn="r">
              <a:defRPr sz="1600">
                <a:solidFill>
                  <a:schemeClr val="accent6"/>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Lst>
  <p:transition xmlns:p14="http://schemas.microsoft.com/office/powerpoint/2010/main" spd="med" advClick="1"/>
  <p:txStyles>
    <p:titleStyle>
      <a:lvl1pPr marL="0" marR="0" indent="0" algn="ctr" defTabSz="914400" rtl="0" latinLnBrk="0">
        <a:lnSpc>
          <a:spcPct val="90000"/>
        </a:lnSpc>
        <a:spcBef>
          <a:spcPts val="0"/>
        </a:spcBef>
        <a:spcAft>
          <a:spcPts val="0"/>
        </a:spcAft>
        <a:buClrTx/>
        <a:buSzTx/>
        <a:buFontTx/>
        <a:buNone/>
        <a:tabLst/>
        <a:defRPr b="1" baseline="0" cap="all" i="0" spc="400" strike="noStrike" sz="4800" u="none">
          <a:solidFill>
            <a:schemeClr val="accent6"/>
          </a:solidFill>
          <a:uFillTx/>
          <a:latin typeface="Century Gothic"/>
          <a:ea typeface="Century Gothic"/>
          <a:cs typeface="Century Gothic"/>
          <a:sym typeface="Century Gothic"/>
        </a:defRPr>
      </a:lvl1pPr>
      <a:lvl2pPr marL="0" marR="0" indent="0" algn="ctr" defTabSz="914400" rtl="0" latinLnBrk="0">
        <a:lnSpc>
          <a:spcPct val="90000"/>
        </a:lnSpc>
        <a:spcBef>
          <a:spcPts val="0"/>
        </a:spcBef>
        <a:spcAft>
          <a:spcPts val="0"/>
        </a:spcAft>
        <a:buClrTx/>
        <a:buSzTx/>
        <a:buFontTx/>
        <a:buNone/>
        <a:tabLst/>
        <a:defRPr b="1" baseline="0" cap="all" i="0" spc="400" strike="noStrike" sz="4800" u="none">
          <a:solidFill>
            <a:schemeClr val="accent6"/>
          </a:solidFill>
          <a:uFillTx/>
          <a:latin typeface="Century Gothic"/>
          <a:ea typeface="Century Gothic"/>
          <a:cs typeface="Century Gothic"/>
          <a:sym typeface="Century Gothic"/>
        </a:defRPr>
      </a:lvl2pPr>
      <a:lvl3pPr marL="0" marR="0" indent="0" algn="ctr" defTabSz="914400" rtl="0" latinLnBrk="0">
        <a:lnSpc>
          <a:spcPct val="90000"/>
        </a:lnSpc>
        <a:spcBef>
          <a:spcPts val="0"/>
        </a:spcBef>
        <a:spcAft>
          <a:spcPts val="0"/>
        </a:spcAft>
        <a:buClrTx/>
        <a:buSzTx/>
        <a:buFontTx/>
        <a:buNone/>
        <a:tabLst/>
        <a:defRPr b="1" baseline="0" cap="all" i="0" spc="400" strike="noStrike" sz="4800" u="none">
          <a:solidFill>
            <a:schemeClr val="accent6"/>
          </a:solidFill>
          <a:uFillTx/>
          <a:latin typeface="Century Gothic"/>
          <a:ea typeface="Century Gothic"/>
          <a:cs typeface="Century Gothic"/>
          <a:sym typeface="Century Gothic"/>
        </a:defRPr>
      </a:lvl3pPr>
      <a:lvl4pPr marL="0" marR="0" indent="0" algn="ctr" defTabSz="914400" rtl="0" latinLnBrk="0">
        <a:lnSpc>
          <a:spcPct val="90000"/>
        </a:lnSpc>
        <a:spcBef>
          <a:spcPts val="0"/>
        </a:spcBef>
        <a:spcAft>
          <a:spcPts val="0"/>
        </a:spcAft>
        <a:buClrTx/>
        <a:buSzTx/>
        <a:buFontTx/>
        <a:buNone/>
        <a:tabLst/>
        <a:defRPr b="1" baseline="0" cap="all" i="0" spc="400" strike="noStrike" sz="4800" u="none">
          <a:solidFill>
            <a:schemeClr val="accent6"/>
          </a:solidFill>
          <a:uFillTx/>
          <a:latin typeface="Century Gothic"/>
          <a:ea typeface="Century Gothic"/>
          <a:cs typeface="Century Gothic"/>
          <a:sym typeface="Century Gothic"/>
        </a:defRPr>
      </a:lvl4pPr>
      <a:lvl5pPr marL="0" marR="0" indent="0" algn="ctr" defTabSz="914400" rtl="0" latinLnBrk="0">
        <a:lnSpc>
          <a:spcPct val="90000"/>
        </a:lnSpc>
        <a:spcBef>
          <a:spcPts val="0"/>
        </a:spcBef>
        <a:spcAft>
          <a:spcPts val="0"/>
        </a:spcAft>
        <a:buClrTx/>
        <a:buSzTx/>
        <a:buFontTx/>
        <a:buNone/>
        <a:tabLst/>
        <a:defRPr b="1" baseline="0" cap="all" i="0" spc="400" strike="noStrike" sz="4800" u="none">
          <a:solidFill>
            <a:schemeClr val="accent6"/>
          </a:solidFill>
          <a:uFillTx/>
          <a:latin typeface="Century Gothic"/>
          <a:ea typeface="Century Gothic"/>
          <a:cs typeface="Century Gothic"/>
          <a:sym typeface="Century Gothic"/>
        </a:defRPr>
      </a:lvl5pPr>
      <a:lvl6pPr marL="0" marR="0" indent="0" algn="ctr" defTabSz="914400" rtl="0" latinLnBrk="0">
        <a:lnSpc>
          <a:spcPct val="90000"/>
        </a:lnSpc>
        <a:spcBef>
          <a:spcPts val="0"/>
        </a:spcBef>
        <a:spcAft>
          <a:spcPts val="0"/>
        </a:spcAft>
        <a:buClrTx/>
        <a:buSzTx/>
        <a:buFontTx/>
        <a:buNone/>
        <a:tabLst/>
        <a:defRPr b="1" baseline="0" cap="all" i="0" spc="400" strike="noStrike" sz="4800" u="none">
          <a:solidFill>
            <a:schemeClr val="accent6"/>
          </a:solidFill>
          <a:uFillTx/>
          <a:latin typeface="Century Gothic"/>
          <a:ea typeface="Century Gothic"/>
          <a:cs typeface="Century Gothic"/>
          <a:sym typeface="Century Gothic"/>
        </a:defRPr>
      </a:lvl6pPr>
      <a:lvl7pPr marL="0" marR="0" indent="0" algn="ctr" defTabSz="914400" rtl="0" latinLnBrk="0">
        <a:lnSpc>
          <a:spcPct val="90000"/>
        </a:lnSpc>
        <a:spcBef>
          <a:spcPts val="0"/>
        </a:spcBef>
        <a:spcAft>
          <a:spcPts val="0"/>
        </a:spcAft>
        <a:buClrTx/>
        <a:buSzTx/>
        <a:buFontTx/>
        <a:buNone/>
        <a:tabLst/>
        <a:defRPr b="1" baseline="0" cap="all" i="0" spc="400" strike="noStrike" sz="4800" u="none">
          <a:solidFill>
            <a:schemeClr val="accent6"/>
          </a:solidFill>
          <a:uFillTx/>
          <a:latin typeface="Century Gothic"/>
          <a:ea typeface="Century Gothic"/>
          <a:cs typeface="Century Gothic"/>
          <a:sym typeface="Century Gothic"/>
        </a:defRPr>
      </a:lvl7pPr>
      <a:lvl8pPr marL="0" marR="0" indent="0" algn="ctr" defTabSz="914400" rtl="0" latinLnBrk="0">
        <a:lnSpc>
          <a:spcPct val="90000"/>
        </a:lnSpc>
        <a:spcBef>
          <a:spcPts val="0"/>
        </a:spcBef>
        <a:spcAft>
          <a:spcPts val="0"/>
        </a:spcAft>
        <a:buClrTx/>
        <a:buSzTx/>
        <a:buFontTx/>
        <a:buNone/>
        <a:tabLst/>
        <a:defRPr b="1" baseline="0" cap="all" i="0" spc="400" strike="noStrike" sz="4800" u="none">
          <a:solidFill>
            <a:schemeClr val="accent6"/>
          </a:solidFill>
          <a:uFillTx/>
          <a:latin typeface="Century Gothic"/>
          <a:ea typeface="Century Gothic"/>
          <a:cs typeface="Century Gothic"/>
          <a:sym typeface="Century Gothic"/>
        </a:defRPr>
      </a:lvl8pPr>
      <a:lvl9pPr marL="0" marR="0" indent="0" algn="ctr" defTabSz="914400" rtl="0" latinLnBrk="0">
        <a:lnSpc>
          <a:spcPct val="90000"/>
        </a:lnSpc>
        <a:spcBef>
          <a:spcPts val="0"/>
        </a:spcBef>
        <a:spcAft>
          <a:spcPts val="0"/>
        </a:spcAft>
        <a:buClrTx/>
        <a:buSzTx/>
        <a:buFontTx/>
        <a:buNone/>
        <a:tabLst/>
        <a:defRPr b="1" baseline="0" cap="all" i="0" spc="400" strike="noStrike" sz="4800" u="none">
          <a:solidFill>
            <a:schemeClr val="accent6"/>
          </a:solidFill>
          <a:uFillTx/>
          <a:latin typeface="Century Gothic"/>
          <a:ea typeface="Century Gothic"/>
          <a:cs typeface="Century Gothic"/>
          <a:sym typeface="Century Gothic"/>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Daytona Pro Light"/>
          <a:ea typeface="Daytona Pro Light"/>
          <a:cs typeface="Daytona Pro Light"/>
          <a:sym typeface="Daytona Pro Light"/>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Daytona Pro Light"/>
          <a:ea typeface="Daytona Pro Light"/>
          <a:cs typeface="Daytona Pro Light"/>
          <a:sym typeface="Daytona Pro Light"/>
        </a:defRPr>
      </a:lvl2pPr>
      <a:lvl3pPr marL="1234439" marR="0" indent="-320039"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Daytona Pro Light"/>
          <a:ea typeface="Daytona Pro Light"/>
          <a:cs typeface="Daytona Pro Light"/>
          <a:sym typeface="Daytona Pro Light"/>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Daytona Pro Light"/>
          <a:ea typeface="Daytona Pro Light"/>
          <a:cs typeface="Daytona Pro Light"/>
          <a:sym typeface="Daytona Pro Light"/>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Daytona Pro Light"/>
          <a:ea typeface="Daytona Pro Light"/>
          <a:cs typeface="Daytona Pro Light"/>
          <a:sym typeface="Daytona Pro Light"/>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Daytona Pro Light"/>
          <a:ea typeface="Daytona Pro Light"/>
          <a:cs typeface="Daytona Pro Light"/>
          <a:sym typeface="Daytona Pro Light"/>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Daytona Pro Light"/>
          <a:ea typeface="Daytona Pro Light"/>
          <a:cs typeface="Daytona Pro Light"/>
          <a:sym typeface="Daytona Pro Light"/>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Daytona Pro Light"/>
          <a:ea typeface="Daytona Pro Light"/>
          <a:cs typeface="Daytona Pro Light"/>
          <a:sym typeface="Daytona Pro Light"/>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Daytona Pro Light"/>
          <a:ea typeface="Daytona Pro Light"/>
          <a:cs typeface="Daytona Pro Light"/>
          <a:sym typeface="Daytona Pro Light"/>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Daytona Pro Light"/>
        </a:defRPr>
      </a:lvl1pPr>
      <a:lvl2pPr marL="0" marR="0" indent="4572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Daytona Pro Light"/>
        </a:defRPr>
      </a:lvl2pPr>
      <a:lvl3pPr marL="0" marR="0" indent="9144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Daytona Pro Light"/>
        </a:defRPr>
      </a:lvl3pPr>
      <a:lvl4pPr marL="0" marR="0" indent="13716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Daytona Pro Light"/>
        </a:defRPr>
      </a:lvl4pPr>
      <a:lvl5pPr marL="0" marR="0" indent="18288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Daytona Pro Light"/>
        </a:defRPr>
      </a:lvl5pPr>
      <a:lvl6pPr marL="0" marR="0" indent="22860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Daytona Pro Light"/>
        </a:defRPr>
      </a:lvl6pPr>
      <a:lvl7pPr marL="0" marR="0" indent="27432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Daytona Pro Light"/>
        </a:defRPr>
      </a:lvl7pPr>
      <a:lvl8pPr marL="0" marR="0" indent="32004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Daytona Pro Light"/>
        </a:defRPr>
      </a:lvl8pPr>
      <a:lvl9pPr marL="0" marR="0" indent="3657600" algn="r" defTabSz="9144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Daytona Pro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21.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jpeg"/><Relationship Id="rId3" Type="http://schemas.openxmlformats.org/officeDocument/2006/relationships/image" Target="../media/image12.jpeg"/><Relationship Id="rId4" Type="http://schemas.openxmlformats.org/officeDocument/2006/relationships/image" Target="../media/image22.png"/><Relationship Id="rId5" Type="http://schemas.openxmlformats.org/officeDocument/2006/relationships/image" Target="../media/image2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jpeg"/><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6.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eg"/><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image" Target="../media/image10.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Title 9"/>
          <p:cNvSpPr txBox="1"/>
          <p:nvPr>
            <p:ph type="title"/>
          </p:nvPr>
        </p:nvSpPr>
        <p:spPr>
          <a:xfrm>
            <a:off x="825674" y="1327758"/>
            <a:ext cx="4989629" cy="1929507"/>
          </a:xfrm>
          <a:prstGeom prst="rect">
            <a:avLst/>
          </a:prstGeom>
        </p:spPr>
        <p:txBody>
          <a:bodyPr/>
          <a:lstStyle/>
          <a:p>
            <a:pPr/>
            <a:r>
              <a:t>Mind melders</a:t>
            </a:r>
            <a:br/>
            <a:r>
              <a:t>    </a:t>
            </a:r>
            <a:r>
              <a:rPr spc="266" sz="3200"/>
              <a:t>-Bangalore</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0" name="Footer Placeholder 2"/>
          <p:cNvSpPr txBox="1"/>
          <p:nvPr/>
        </p:nvSpPr>
        <p:spPr>
          <a:xfrm rot="5400000">
            <a:off x="10586847" y="1475168"/>
            <a:ext cx="2679060" cy="2311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b="1" cap="all" spc="400" sz="900">
                <a:solidFill>
                  <a:srgbClr val="FFFFFF"/>
                </a:solidFill>
                <a:latin typeface="Century Gothic"/>
                <a:ea typeface="Century Gothic"/>
                <a:cs typeface="Century Gothic"/>
                <a:sym typeface="Century Gothic"/>
              </a:defRPr>
            </a:lvl1pPr>
          </a:lstStyle>
          <a:p>
            <a:pPr/>
            <a:r>
              <a:t>Mind melders</a:t>
            </a:r>
          </a:p>
        </p:txBody>
      </p:sp>
      <p:sp>
        <p:nvSpPr>
          <p:cNvPr id="541" name="Title 23"/>
          <p:cNvSpPr txBox="1"/>
          <p:nvPr>
            <p:ph type="title"/>
          </p:nvPr>
        </p:nvSpPr>
        <p:spPr>
          <a:xfrm>
            <a:off x="2882413" y="1763395"/>
            <a:ext cx="8566553" cy="580030"/>
          </a:xfrm>
          <a:prstGeom prst="rect">
            <a:avLst/>
          </a:prstGeom>
        </p:spPr>
        <p:txBody>
          <a:bodyPr/>
          <a:lstStyle>
            <a:lvl1pPr>
              <a:defRPr sz="2400"/>
            </a:lvl1pPr>
          </a:lstStyle>
          <a:p>
            <a:pPr/>
            <a:r>
              <a:t>SECURE CHALLAN GENERATION</a:t>
            </a:r>
          </a:p>
        </p:txBody>
      </p:sp>
      <p:sp>
        <p:nvSpPr>
          <p:cNvPr id="542" name="Text Placeholder 38"/>
          <p:cNvSpPr txBox="1"/>
          <p:nvPr>
            <p:ph type="body" sz="half" idx="1"/>
          </p:nvPr>
        </p:nvSpPr>
        <p:spPr>
          <a:xfrm>
            <a:off x="1397360" y="2780802"/>
            <a:ext cx="9397280" cy="3241215"/>
          </a:xfrm>
          <a:prstGeom prst="rect">
            <a:avLst/>
          </a:prstGeom>
        </p:spPr>
        <p:txBody>
          <a:bodyPr/>
          <a:lstStyle/>
          <a:p>
            <a:pPr marL="68580" indent="-68580" algn="just" defTabSz="365760">
              <a:buSzPct val="100000"/>
              <a:buFont typeface="Arial"/>
              <a:buChar char="•"/>
              <a:defRPr spc="180" sz="1080"/>
            </a:pPr>
            <a:r>
              <a:t>Our project integrates a seamless system for generating challans through the Bank of Baroda chatbot, prioritizing both security and efficiency. Users securely provide necessary information via the chatbot to create unique challan IDs within the bank's system. Authentication is robust, utilizing OAuth or OpenID Connect to ensure sensitive user credentials are not stored within the chatbot.</a:t>
            </a:r>
          </a:p>
          <a:p>
            <a:pPr marL="68580" indent="-68580" algn="just" defTabSz="365760">
              <a:buSzPct val="100000"/>
              <a:buFont typeface="Arial"/>
              <a:buChar char="•"/>
              <a:defRPr spc="180" sz="1080"/>
            </a:pPr>
            <a:r>
              <a:t>Users enjoy convenient options such as downloading challans as PDFs or unique IDs for printing at bank kiosks. The chatbot guides users through a secure login process and facilitates input of deposit amounts, seamlessly interacting with the bank's systems to initiate and finalize challan creation.</a:t>
            </a:r>
          </a:p>
          <a:p>
            <a:pPr marL="68580" indent="-68580" algn="just" defTabSz="365760">
              <a:buSzPct val="100000"/>
              <a:buFont typeface="Arial"/>
              <a:buChar char="•"/>
              <a:defRPr spc="180" sz="1080"/>
            </a:pPr>
            <a:r>
              <a:t>To enhance operational efficiency, each type of challan is managed through separate counters at bank branches. Once a unique challan ID is generated, it is securely stored by the bank along with the date of issuance. This streamlined approach enables customers to save time by presenting the ID to Bank of Baroda staff, who can instantly retrieve all details entered by the customer on the previous day.</a:t>
            </a:r>
          </a:p>
        </p:txBody>
      </p:sp>
      <p:sp>
        <p:nvSpPr>
          <p:cNvPr id="543" name="Slide Number Placeholder 3"/>
          <p:cNvSpPr txBox="1"/>
          <p:nvPr>
            <p:ph type="sldNum" sz="quarter" idx="2"/>
          </p:nvPr>
        </p:nvSpPr>
        <p:spPr>
          <a:xfrm>
            <a:off x="11734770" y="3288448"/>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5" name="Footer Placeholder 2"/>
          <p:cNvSpPr txBox="1"/>
          <p:nvPr/>
        </p:nvSpPr>
        <p:spPr>
          <a:xfrm rot="5400000">
            <a:off x="10586847" y="1475168"/>
            <a:ext cx="2679060" cy="2311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b="1" cap="all" spc="400" sz="900">
                <a:solidFill>
                  <a:srgbClr val="FFFFFF"/>
                </a:solidFill>
                <a:latin typeface="Century Gothic"/>
                <a:ea typeface="Century Gothic"/>
                <a:cs typeface="Century Gothic"/>
                <a:sym typeface="Century Gothic"/>
              </a:defRPr>
            </a:lvl1pPr>
          </a:lstStyle>
          <a:p>
            <a:pPr/>
            <a:r>
              <a:t>Mind melders</a:t>
            </a:r>
          </a:p>
        </p:txBody>
      </p:sp>
      <p:sp>
        <p:nvSpPr>
          <p:cNvPr id="546" name="Title 23"/>
          <p:cNvSpPr txBox="1"/>
          <p:nvPr>
            <p:ph type="title"/>
          </p:nvPr>
        </p:nvSpPr>
        <p:spPr>
          <a:xfrm>
            <a:off x="2408444" y="1826494"/>
            <a:ext cx="8566553" cy="580030"/>
          </a:xfrm>
          <a:prstGeom prst="rect">
            <a:avLst/>
          </a:prstGeom>
        </p:spPr>
        <p:txBody>
          <a:bodyPr/>
          <a:lstStyle/>
          <a:p>
            <a:pPr/>
            <a:r>
              <a:t>SECURE CHALLAN GENERATION</a:t>
            </a:r>
          </a:p>
        </p:txBody>
      </p:sp>
      <p:sp>
        <p:nvSpPr>
          <p:cNvPr id="547" name="Text Placeholder 38"/>
          <p:cNvSpPr txBox="1"/>
          <p:nvPr>
            <p:ph type="body" idx="1"/>
          </p:nvPr>
        </p:nvSpPr>
        <p:spPr>
          <a:xfrm>
            <a:off x="1289614" y="2853919"/>
            <a:ext cx="9029701" cy="3815756"/>
          </a:xfrm>
          <a:prstGeom prst="rect">
            <a:avLst/>
          </a:prstGeom>
        </p:spPr>
        <p:txBody>
          <a:bodyPr/>
          <a:lstStyle/>
          <a:p>
            <a:pPr marL="171450" indent="-171450" algn="just">
              <a:buSzPct val="100000"/>
              <a:buFont typeface="Arial"/>
              <a:buChar char="•"/>
              <a:defRPr sz="1200"/>
            </a:pPr>
            <a:r>
              <a:t>Our solution places a strong emphasis on user security, ensuring all communications are encrypted and compliant with regulatory standards like PCI DSS. Leveraging advanced LLM capabilities and a robust Dialog Management System (DMS), we enhance user experience with efficient, secure, and compliant banking services.</a:t>
            </a:r>
          </a:p>
          <a:p>
            <a:pPr marL="171450" indent="-171450" algn="just">
              <a:buSzPct val="100000"/>
              <a:buFont typeface="Arial"/>
              <a:buChar char="•"/>
              <a:defRPr sz="1200"/>
            </a:pPr>
            <a:r>
              <a:t>This integration exemplifies our commitment to leveraging technology for streamlined processes, enhancing customer convenience, and ensuring smooth operations within Bank of Baroda's banking system. By storing challan IDs and associated details securely, we facilitate a seamless experience that minimizes customer effort and optimizes service delivery.</a:t>
            </a:r>
          </a:p>
        </p:txBody>
      </p:sp>
      <p:sp>
        <p:nvSpPr>
          <p:cNvPr id="548" name="Slide Number Placeholder 3"/>
          <p:cNvSpPr txBox="1"/>
          <p:nvPr>
            <p:ph type="sldNum" sz="quarter" idx="2"/>
          </p:nvPr>
        </p:nvSpPr>
        <p:spPr>
          <a:xfrm>
            <a:off x="11749752" y="3288448"/>
            <a:ext cx="315179"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0" name="Footer Placeholder 2"/>
          <p:cNvSpPr txBox="1"/>
          <p:nvPr/>
        </p:nvSpPr>
        <p:spPr>
          <a:xfrm rot="5400000">
            <a:off x="10586847" y="1475168"/>
            <a:ext cx="2679060" cy="2311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b="1" cap="all" spc="400" sz="900">
                <a:solidFill>
                  <a:srgbClr val="FFFFFF"/>
                </a:solidFill>
                <a:latin typeface="Century Gothic"/>
                <a:ea typeface="Century Gothic"/>
                <a:cs typeface="Century Gothic"/>
                <a:sym typeface="Century Gothic"/>
              </a:defRPr>
            </a:lvl1pPr>
          </a:lstStyle>
          <a:p>
            <a:pPr/>
            <a:r>
              <a:t>Mind melders</a:t>
            </a:r>
          </a:p>
        </p:txBody>
      </p:sp>
      <p:sp>
        <p:nvSpPr>
          <p:cNvPr id="551" name="Title 23"/>
          <p:cNvSpPr txBox="1"/>
          <p:nvPr>
            <p:ph type="title"/>
          </p:nvPr>
        </p:nvSpPr>
        <p:spPr>
          <a:xfrm>
            <a:off x="1812723" y="1804041"/>
            <a:ext cx="8566554" cy="580030"/>
          </a:xfrm>
          <a:prstGeom prst="rect">
            <a:avLst/>
          </a:prstGeom>
        </p:spPr>
        <p:txBody>
          <a:bodyPr/>
          <a:lstStyle/>
          <a:p>
            <a:pPr lvl="6" defTabSz="530351">
              <a:defRPr spc="232" sz="1624">
                <a:solidFill>
                  <a:srgbClr val="FFFFFF"/>
                </a:solidFill>
              </a:defRPr>
            </a:pPr>
            <a:r>
              <a:t>Enhancing Customer Experience with Automatic Email   Generation</a:t>
            </a:r>
          </a:p>
        </p:txBody>
      </p:sp>
      <p:sp>
        <p:nvSpPr>
          <p:cNvPr id="552" name="Text Placeholder 38"/>
          <p:cNvSpPr txBox="1"/>
          <p:nvPr>
            <p:ph type="body" idx="1"/>
          </p:nvPr>
        </p:nvSpPr>
        <p:spPr>
          <a:xfrm>
            <a:off x="685800" y="2712720"/>
            <a:ext cx="10246480" cy="4145281"/>
          </a:xfrm>
          <a:prstGeom prst="rect">
            <a:avLst/>
          </a:prstGeom>
        </p:spPr>
        <p:txBody>
          <a:bodyPr/>
          <a:lstStyle>
            <a:lvl1pPr algn="just">
              <a:defRPr sz="1200"/>
            </a:lvl1pPr>
          </a:lstStyle>
          <a:p>
            <a:pPr/>
            <a:r>
              <a:t>We are excited to introduce a transformative feature: Automatic Email Generation directly from our developed chatbot (Aegis). This innovative solution revolutionizes how we communicate with our customers, offering seamless integration and enhanced convenience. Through our chatbot interface, customers can effortlessly initiate the generation of emails for the particular query, notifications and documentations such as account statements, transaction confirmations, and service requests. Our system collects necessary details like recipient email addresses and message content, Automating the process securely and efficiently. Leveraging advanced technologies, including robust encryption and secure API integrations, ensures the protection of sensitive information throughout the transmission process. This initiative not only streamlines customer interactions but also strengthens security measures, aligning with regulatory standards like and PCI DSS. We are committed to delivering personalized and timely communications, thereby enriching the overall banking experience for our valued customers.</a:t>
            </a:r>
          </a:p>
        </p:txBody>
      </p:sp>
      <p:sp>
        <p:nvSpPr>
          <p:cNvPr id="553" name="Slide Number Placeholder 3"/>
          <p:cNvSpPr txBox="1"/>
          <p:nvPr>
            <p:ph type="sldNum" sz="quarter" idx="2"/>
          </p:nvPr>
        </p:nvSpPr>
        <p:spPr>
          <a:xfrm>
            <a:off x="11734770" y="3288448"/>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5" name="Slide Number"/>
          <p:cNvSpPr txBox="1"/>
          <p:nvPr>
            <p:ph type="sldNum" sz="quarter" idx="2"/>
          </p:nvPr>
        </p:nvSpPr>
        <p:spPr>
          <a:xfrm>
            <a:off x="11734769" y="3288448"/>
            <a:ext cx="330162"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56" name="Personalized content generation"/>
          <p:cNvSpPr txBox="1"/>
          <p:nvPr>
            <p:ph type="title"/>
          </p:nvPr>
        </p:nvSpPr>
        <p:spPr>
          <a:xfrm>
            <a:off x="1812723" y="2243249"/>
            <a:ext cx="8566554" cy="580030"/>
          </a:xfrm>
          <a:prstGeom prst="rect">
            <a:avLst/>
          </a:prstGeom>
        </p:spPr>
        <p:txBody>
          <a:bodyPr/>
          <a:lstStyle/>
          <a:p>
            <a:pPr/>
            <a:r>
              <a:t>Personalized content generation</a:t>
            </a:r>
          </a:p>
        </p:txBody>
      </p:sp>
      <p:sp>
        <p:nvSpPr>
          <p:cNvPr id="557" name="Line"/>
          <p:cNvSpPr/>
          <p:nvPr/>
        </p:nvSpPr>
        <p:spPr>
          <a:xfrm flipV="1">
            <a:off x="5461000" y="2794000"/>
            <a:ext cx="1270000" cy="1270000"/>
          </a:xfrm>
          <a:prstGeom prst="line">
            <a:avLst/>
          </a:prstGeom>
          <a:ln w="12700">
            <a:solidFill>
              <a:schemeClr val="accent1"/>
            </a:solidFill>
            <a:miter/>
          </a:ln>
        </p:spPr>
        <p:txBody>
          <a:bodyPr lIns="45719" rIns="45719"/>
          <a:lstStyle/>
          <a:p>
            <a:pPr/>
          </a:p>
        </p:txBody>
      </p:sp>
      <p:sp>
        <p:nvSpPr>
          <p:cNvPr id="558" name="Line"/>
          <p:cNvSpPr/>
          <p:nvPr/>
        </p:nvSpPr>
        <p:spPr>
          <a:xfrm flipV="1">
            <a:off x="3926984" y="2819818"/>
            <a:ext cx="1428056" cy="892771"/>
          </a:xfrm>
          <a:prstGeom prst="line">
            <a:avLst/>
          </a:prstGeom>
          <a:ln w="12700">
            <a:solidFill>
              <a:schemeClr val="accent4"/>
            </a:solidFill>
            <a:miter/>
          </a:ln>
        </p:spPr>
        <p:txBody>
          <a:bodyPr lIns="45719" rIns="45719"/>
          <a:lstStyle/>
          <a:p>
            <a:pPr/>
          </a:p>
        </p:txBody>
      </p:sp>
      <p:sp>
        <p:nvSpPr>
          <p:cNvPr id="559" name="Line"/>
          <p:cNvSpPr/>
          <p:nvPr/>
        </p:nvSpPr>
        <p:spPr>
          <a:xfrm flipH="1" flipV="1">
            <a:off x="6333422" y="2815916"/>
            <a:ext cx="1712603" cy="1008298"/>
          </a:xfrm>
          <a:prstGeom prst="line">
            <a:avLst/>
          </a:prstGeom>
          <a:ln w="12700">
            <a:solidFill>
              <a:schemeClr val="accent4"/>
            </a:solidFill>
            <a:miter/>
          </a:ln>
        </p:spPr>
        <p:txBody>
          <a:bodyPr lIns="45719" rIns="45719"/>
          <a:lstStyle/>
          <a:p>
            <a:pPr/>
          </a:p>
        </p:txBody>
      </p:sp>
      <p:sp>
        <p:nvSpPr>
          <p:cNvPr id="560" name="Line"/>
          <p:cNvSpPr/>
          <p:nvPr/>
        </p:nvSpPr>
        <p:spPr>
          <a:xfrm flipV="1">
            <a:off x="5844367" y="2853266"/>
            <a:ext cx="1" cy="956979"/>
          </a:xfrm>
          <a:prstGeom prst="line">
            <a:avLst/>
          </a:prstGeom>
          <a:ln w="12700">
            <a:solidFill>
              <a:schemeClr val="accent4"/>
            </a:solidFill>
            <a:miter/>
          </a:ln>
        </p:spPr>
        <p:txBody>
          <a:bodyPr lIns="45719" rIns="45719"/>
          <a:lstStyle/>
          <a:p>
            <a:pPr/>
          </a:p>
        </p:txBody>
      </p:sp>
      <p:sp>
        <p:nvSpPr>
          <p:cNvPr id="561" name="Rectangle"/>
          <p:cNvSpPr/>
          <p:nvPr/>
        </p:nvSpPr>
        <p:spPr>
          <a:xfrm>
            <a:off x="1756833" y="2210961"/>
            <a:ext cx="8175069" cy="567330"/>
          </a:xfrm>
          <a:prstGeom prst="rect">
            <a:avLst/>
          </a:prstGeom>
          <a:gradFill>
            <a:gsLst>
              <a:gs pos="0">
                <a:schemeClr val="accent4">
                  <a:hueOff val="561586"/>
                  <a:satOff val="-24373"/>
                  <a:lumOff val="32904"/>
                  <a:alpha val="13757"/>
                </a:schemeClr>
              </a:gs>
              <a:gs pos="50000">
                <a:srgbClr val="D08E99">
                  <a:alpha val="13757"/>
                </a:srgbClr>
              </a:gs>
              <a:gs pos="100000">
                <a:schemeClr val="accent4">
                  <a:hueOff val="527324"/>
                  <a:satOff val="-24844"/>
                  <a:lumOff val="23679"/>
                  <a:alpha val="13757"/>
                </a:schemeClr>
              </a:gs>
            </a:gsLst>
            <a:lin ang="5400000"/>
          </a:gradFill>
          <a:ln w="6350">
            <a:solidFill>
              <a:schemeClr val="accent4">
                <a:alpha val="13757"/>
              </a:schemeClr>
            </a:solidFill>
            <a:miter/>
          </a:ln>
        </p:spPr>
        <p:txBody>
          <a:bodyPr lIns="45719" rIns="45719" anchor="ctr"/>
          <a:lstStyle/>
          <a:p>
            <a:pPr/>
          </a:p>
        </p:txBody>
      </p:sp>
      <p:sp>
        <p:nvSpPr>
          <p:cNvPr id="562" name="Oval"/>
          <p:cNvSpPr/>
          <p:nvPr/>
        </p:nvSpPr>
        <p:spPr>
          <a:xfrm>
            <a:off x="3174298" y="3757292"/>
            <a:ext cx="1314644" cy="1264519"/>
          </a:xfrm>
          <a:prstGeom prst="ellipse">
            <a:avLst/>
          </a:prstGeom>
          <a:gradFill>
            <a:gsLst>
              <a:gs pos="0">
                <a:schemeClr val="accent4">
                  <a:hueOff val="561586"/>
                  <a:satOff val="-24373"/>
                  <a:lumOff val="32904"/>
                  <a:alpha val="39852"/>
                </a:schemeClr>
              </a:gs>
              <a:gs pos="50000">
                <a:srgbClr val="D08E99">
                  <a:alpha val="39852"/>
                </a:srgbClr>
              </a:gs>
              <a:gs pos="100000">
                <a:schemeClr val="accent4">
                  <a:hueOff val="527324"/>
                  <a:satOff val="-24844"/>
                  <a:lumOff val="23679"/>
                  <a:alpha val="39852"/>
                </a:schemeClr>
              </a:gs>
            </a:gsLst>
            <a:lin ang="5400000"/>
          </a:gradFill>
          <a:ln w="6350">
            <a:solidFill>
              <a:schemeClr val="accent4">
                <a:alpha val="39852"/>
              </a:schemeClr>
            </a:solidFill>
            <a:miter/>
          </a:ln>
        </p:spPr>
        <p:txBody>
          <a:bodyPr lIns="45719" rIns="45719" anchor="ctr"/>
          <a:lstStyle/>
          <a:p>
            <a:pPr/>
          </a:p>
        </p:txBody>
      </p:sp>
      <p:sp>
        <p:nvSpPr>
          <p:cNvPr id="563" name="Oval"/>
          <p:cNvSpPr/>
          <p:nvPr/>
        </p:nvSpPr>
        <p:spPr>
          <a:xfrm>
            <a:off x="5187045" y="3861838"/>
            <a:ext cx="1314644" cy="1264520"/>
          </a:xfrm>
          <a:prstGeom prst="ellipse">
            <a:avLst/>
          </a:prstGeom>
          <a:gradFill>
            <a:gsLst>
              <a:gs pos="0">
                <a:schemeClr val="accent4">
                  <a:hueOff val="561586"/>
                  <a:satOff val="-24373"/>
                  <a:lumOff val="32904"/>
                  <a:alpha val="38674"/>
                </a:schemeClr>
              </a:gs>
              <a:gs pos="50000">
                <a:srgbClr val="D08E99">
                  <a:alpha val="38674"/>
                </a:srgbClr>
              </a:gs>
              <a:gs pos="100000">
                <a:schemeClr val="accent4">
                  <a:hueOff val="527324"/>
                  <a:satOff val="-24844"/>
                  <a:lumOff val="23679"/>
                  <a:alpha val="38674"/>
                </a:schemeClr>
              </a:gs>
            </a:gsLst>
            <a:lin ang="5400000"/>
          </a:gradFill>
          <a:ln w="6350">
            <a:solidFill>
              <a:schemeClr val="accent4">
                <a:alpha val="38674"/>
              </a:schemeClr>
            </a:solidFill>
            <a:miter/>
          </a:ln>
        </p:spPr>
        <p:txBody>
          <a:bodyPr lIns="45719" rIns="45719" anchor="ctr"/>
          <a:lstStyle/>
          <a:p>
            <a:pPr/>
          </a:p>
        </p:txBody>
      </p:sp>
      <p:sp>
        <p:nvSpPr>
          <p:cNvPr id="564" name="Oval"/>
          <p:cNvSpPr/>
          <p:nvPr/>
        </p:nvSpPr>
        <p:spPr>
          <a:xfrm>
            <a:off x="7410204" y="3861838"/>
            <a:ext cx="1314644" cy="1264520"/>
          </a:xfrm>
          <a:prstGeom prst="ellipse">
            <a:avLst/>
          </a:prstGeom>
          <a:gradFill>
            <a:gsLst>
              <a:gs pos="0">
                <a:schemeClr val="accent4">
                  <a:hueOff val="561586"/>
                  <a:satOff val="-24373"/>
                  <a:lumOff val="32904"/>
                  <a:alpha val="40000"/>
                </a:schemeClr>
              </a:gs>
              <a:gs pos="50000">
                <a:srgbClr val="D08E99">
                  <a:alpha val="40000"/>
                </a:srgbClr>
              </a:gs>
              <a:gs pos="100000">
                <a:schemeClr val="accent4">
                  <a:hueOff val="527324"/>
                  <a:satOff val="-24844"/>
                  <a:lumOff val="23679"/>
                  <a:alpha val="40000"/>
                </a:schemeClr>
              </a:gs>
            </a:gsLst>
            <a:lin ang="5400000"/>
          </a:gradFill>
          <a:ln w="6350">
            <a:solidFill>
              <a:schemeClr val="accent4">
                <a:alpha val="40000"/>
              </a:schemeClr>
            </a:solidFill>
            <a:miter/>
          </a:ln>
        </p:spPr>
        <p:txBody>
          <a:bodyPr lIns="45719" rIns="45719" anchor="ctr"/>
          <a:lstStyle/>
          <a:p>
            <a:pPr/>
          </a:p>
        </p:txBody>
      </p:sp>
      <p:sp>
        <p:nvSpPr>
          <p:cNvPr id="565" name="Personalized Recommendations…"/>
          <p:cNvSpPr txBox="1"/>
          <p:nvPr/>
        </p:nvSpPr>
        <p:spPr>
          <a:xfrm>
            <a:off x="3285022" y="4026331"/>
            <a:ext cx="1320994" cy="662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200000"/>
              </a:lnSpc>
              <a:defRPr b="1" spc="116" sz="700">
                <a:solidFill>
                  <a:srgbClr val="FFFFFF"/>
                </a:solidFill>
                <a:latin typeface="Bookman Old Style"/>
                <a:ea typeface="Bookman Old Style"/>
                <a:cs typeface="Bookman Old Style"/>
                <a:sym typeface="Bookman Old Style"/>
              </a:defRPr>
            </a:pPr>
            <a:r>
              <a:t>Personalized Recommendations </a:t>
            </a:r>
          </a:p>
          <a:p>
            <a:pPr>
              <a:lnSpc>
                <a:spcPct val="200000"/>
              </a:lnSpc>
              <a:defRPr b="1" spc="116" sz="700">
                <a:solidFill>
                  <a:srgbClr val="FFFFFF"/>
                </a:solidFill>
                <a:latin typeface="Bookman Old Style"/>
                <a:ea typeface="Bookman Old Style"/>
                <a:cs typeface="Bookman Old Style"/>
                <a:sym typeface="Bookman Old Style"/>
              </a:defRPr>
            </a:pPr>
            <a:r>
              <a:t>with AI</a:t>
            </a:r>
          </a:p>
        </p:txBody>
      </p:sp>
      <p:sp>
        <p:nvSpPr>
          <p:cNvPr id="566" name="Transaction Insights and AI-powered Alerts"/>
          <p:cNvSpPr txBox="1"/>
          <p:nvPr/>
        </p:nvSpPr>
        <p:spPr>
          <a:xfrm>
            <a:off x="5346025" y="4058081"/>
            <a:ext cx="1320994" cy="662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nSpc>
                <a:spcPct val="200000"/>
              </a:lnSpc>
              <a:defRPr b="1" spc="116" sz="700">
                <a:solidFill>
                  <a:srgbClr val="FFFFFF"/>
                </a:solidFill>
                <a:latin typeface="Bookman Old Style"/>
                <a:ea typeface="Bookman Old Style"/>
                <a:cs typeface="Bookman Old Style"/>
                <a:sym typeface="Bookman Old Style"/>
              </a:defRPr>
            </a:lvl1pPr>
          </a:lstStyle>
          <a:p>
            <a:pPr/>
            <a:r>
              <a:t>Transaction Insights and AI-powered Alerts</a:t>
            </a:r>
          </a:p>
        </p:txBody>
      </p:sp>
      <p:sp>
        <p:nvSpPr>
          <p:cNvPr id="567" name="And many more…"/>
          <p:cNvSpPr txBox="1"/>
          <p:nvPr/>
        </p:nvSpPr>
        <p:spPr>
          <a:xfrm>
            <a:off x="7517513" y="4172381"/>
            <a:ext cx="1320994" cy="434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200000"/>
              </a:lnSpc>
              <a:defRPr b="1" spc="116" sz="700">
                <a:solidFill>
                  <a:srgbClr val="FFFFFF"/>
                </a:solidFill>
                <a:latin typeface="Bookman Old Style"/>
                <a:ea typeface="Bookman Old Style"/>
                <a:cs typeface="Bookman Old Style"/>
                <a:sym typeface="Bookman Old Style"/>
              </a:defRPr>
            </a:pPr>
            <a:r>
              <a:t>And many more</a:t>
            </a:r>
          </a:p>
          <a:p>
            <a:pPr>
              <a:lnSpc>
                <a:spcPct val="200000"/>
              </a:lnSpc>
              <a:defRPr b="1" spc="116" sz="700">
                <a:solidFill>
                  <a:srgbClr val="FFFFFF"/>
                </a:solidFill>
                <a:latin typeface="Bookman Old Style"/>
                <a:ea typeface="Bookman Old Style"/>
                <a:cs typeface="Bookman Old Style"/>
                <a:sym typeface="Bookman Old Style"/>
              </a:defRPr>
            </a:pPr>
            <a:r>
              <a:t>to come in future</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9" name="Footer Placeholder 2"/>
          <p:cNvSpPr txBox="1"/>
          <p:nvPr/>
        </p:nvSpPr>
        <p:spPr>
          <a:xfrm rot="5400000">
            <a:off x="10586847" y="1475168"/>
            <a:ext cx="2679060" cy="2311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b="1" cap="all" spc="400" sz="900">
                <a:solidFill>
                  <a:srgbClr val="FFFFFF"/>
                </a:solidFill>
                <a:latin typeface="Century Gothic"/>
                <a:ea typeface="Century Gothic"/>
                <a:cs typeface="Century Gothic"/>
                <a:sym typeface="Century Gothic"/>
              </a:defRPr>
            </a:lvl1pPr>
          </a:lstStyle>
          <a:p>
            <a:pPr/>
            <a:r>
              <a:t>Mind melders</a:t>
            </a:r>
          </a:p>
        </p:txBody>
      </p:sp>
      <p:sp>
        <p:nvSpPr>
          <p:cNvPr id="570" name="Title 23"/>
          <p:cNvSpPr txBox="1"/>
          <p:nvPr>
            <p:ph type="title"/>
          </p:nvPr>
        </p:nvSpPr>
        <p:spPr>
          <a:xfrm>
            <a:off x="1251965" y="1792815"/>
            <a:ext cx="8566553" cy="580030"/>
          </a:xfrm>
          <a:prstGeom prst="rect">
            <a:avLst/>
          </a:prstGeom>
        </p:spPr>
        <p:txBody>
          <a:bodyPr/>
          <a:lstStyle/>
          <a:p>
            <a:pPr/>
            <a:r>
              <a:t>Personalized content generation</a:t>
            </a:r>
          </a:p>
        </p:txBody>
      </p:sp>
      <p:sp>
        <p:nvSpPr>
          <p:cNvPr id="571" name="Text Placeholder 38"/>
          <p:cNvSpPr txBox="1"/>
          <p:nvPr>
            <p:ph type="body" idx="1"/>
          </p:nvPr>
        </p:nvSpPr>
        <p:spPr>
          <a:xfrm>
            <a:off x="697026" y="2581089"/>
            <a:ext cx="10246481" cy="4145281"/>
          </a:xfrm>
          <a:prstGeom prst="rect">
            <a:avLst/>
          </a:prstGeom>
        </p:spPr>
        <p:txBody>
          <a:bodyPr/>
          <a:lstStyle/>
          <a:p>
            <a:pPr algn="just">
              <a:defRPr b="1" sz="1200">
                <a:latin typeface="Bookman Old Style"/>
                <a:ea typeface="Bookman Old Style"/>
                <a:cs typeface="Bookman Old Style"/>
                <a:sym typeface="Bookman Old Style"/>
              </a:defRPr>
            </a:pPr>
          </a:p>
          <a:p>
            <a:pPr algn="just">
              <a:defRPr b="1" spc="233" sz="1400">
                <a:latin typeface="Bookman Old Style"/>
                <a:ea typeface="Bookman Old Style"/>
                <a:cs typeface="Bookman Old Style"/>
                <a:sym typeface="Bookman Old Style"/>
              </a:defRPr>
            </a:pPr>
            <a:r>
              <a:t>Personalized Recommendations with AI</a:t>
            </a:r>
          </a:p>
          <a:p>
            <a:pPr algn="just">
              <a:defRPr sz="1200">
                <a:latin typeface="Bookman Old Style"/>
                <a:ea typeface="Bookman Old Style"/>
                <a:cs typeface="Bookman Old Style"/>
                <a:sym typeface="Bookman Old Style"/>
              </a:defRPr>
            </a:pPr>
          </a:p>
          <a:p>
            <a:pPr algn="just">
              <a:defRPr sz="1200">
                <a:latin typeface="Bookman Old Style"/>
                <a:ea typeface="Bookman Old Style"/>
                <a:cs typeface="Bookman Old Style"/>
                <a:sym typeface="Bookman Old Style"/>
              </a:defRPr>
            </a:pPr>
            <a:r>
              <a:t>Leverage user transaction data to understand spending habits and financial interests. Integrate with Bank of Baroda's internal data (with consent) to gather demographics and investment preferences. Developing an AI system to analyze this data and identify areas of interest, such as travel budgeting tips for frequent travelers or investment opportunities aligned with inferred risk tolerance. It will display personalized articles, investment insights, and financial tips through the Bank of Baroda app. Using techniques like collaborative filtering or content-based recommendations with libraries like scikit-learn or Surprise to enhance user engagement and financial decision-making.</a:t>
            </a:r>
          </a:p>
        </p:txBody>
      </p:sp>
      <p:sp>
        <p:nvSpPr>
          <p:cNvPr id="572" name="Slide Number Placeholder 3"/>
          <p:cNvSpPr txBox="1"/>
          <p:nvPr>
            <p:ph type="sldNum" sz="quarter" idx="2"/>
          </p:nvPr>
        </p:nvSpPr>
        <p:spPr>
          <a:xfrm>
            <a:off x="11734770" y="3288448"/>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4" name="Footer Placeholder 2"/>
          <p:cNvSpPr txBox="1"/>
          <p:nvPr/>
        </p:nvSpPr>
        <p:spPr>
          <a:xfrm rot="5400000">
            <a:off x="10586847" y="1475168"/>
            <a:ext cx="2679060" cy="2311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b="1" cap="all" spc="400" sz="900">
                <a:solidFill>
                  <a:srgbClr val="FFFFFF"/>
                </a:solidFill>
                <a:latin typeface="Century Gothic"/>
                <a:ea typeface="Century Gothic"/>
                <a:cs typeface="Century Gothic"/>
                <a:sym typeface="Century Gothic"/>
              </a:defRPr>
            </a:lvl1pPr>
          </a:lstStyle>
          <a:p>
            <a:pPr/>
            <a:r>
              <a:t>Mind melders</a:t>
            </a:r>
          </a:p>
        </p:txBody>
      </p:sp>
      <p:sp>
        <p:nvSpPr>
          <p:cNvPr id="575" name="Title 23"/>
          <p:cNvSpPr txBox="1"/>
          <p:nvPr>
            <p:ph type="title"/>
          </p:nvPr>
        </p:nvSpPr>
        <p:spPr>
          <a:xfrm>
            <a:off x="1393138" y="1837721"/>
            <a:ext cx="8566554" cy="580030"/>
          </a:xfrm>
          <a:prstGeom prst="rect">
            <a:avLst/>
          </a:prstGeom>
        </p:spPr>
        <p:txBody>
          <a:bodyPr/>
          <a:lstStyle/>
          <a:p>
            <a:pPr/>
            <a:r>
              <a:t>Personalized content generation</a:t>
            </a:r>
          </a:p>
        </p:txBody>
      </p:sp>
      <p:sp>
        <p:nvSpPr>
          <p:cNvPr id="576" name="Text Placeholder 38"/>
          <p:cNvSpPr txBox="1"/>
          <p:nvPr>
            <p:ph type="body" idx="1"/>
          </p:nvPr>
        </p:nvSpPr>
        <p:spPr>
          <a:xfrm>
            <a:off x="697026" y="2513730"/>
            <a:ext cx="10246481" cy="4145280"/>
          </a:xfrm>
          <a:prstGeom prst="rect">
            <a:avLst/>
          </a:prstGeom>
        </p:spPr>
        <p:txBody>
          <a:bodyPr/>
          <a:lstStyle/>
          <a:p>
            <a:pPr algn="just">
              <a:defRPr b="1" sz="1200">
                <a:latin typeface="Bookman Old Style"/>
                <a:ea typeface="Bookman Old Style"/>
                <a:cs typeface="Bookman Old Style"/>
                <a:sym typeface="Bookman Old Style"/>
              </a:defRPr>
            </a:pPr>
          </a:p>
          <a:p>
            <a:pPr algn="just">
              <a:defRPr b="1" spc="233" sz="1400">
                <a:latin typeface="Bookman Old Style"/>
                <a:ea typeface="Bookman Old Style"/>
                <a:cs typeface="Bookman Old Style"/>
                <a:sym typeface="Bookman Old Style"/>
              </a:defRPr>
            </a:pPr>
            <a:r>
              <a:t>Transaction Insights and AI-powered Alerts:-</a:t>
            </a:r>
          </a:p>
          <a:p>
            <a:pPr algn="just">
              <a:defRPr sz="1200">
                <a:latin typeface="Bookman Old Style"/>
                <a:ea typeface="Bookman Old Style"/>
                <a:cs typeface="Bookman Old Style"/>
                <a:sym typeface="Bookman Old Style"/>
              </a:defRPr>
            </a:pPr>
          </a:p>
          <a:p>
            <a:pPr algn="just">
              <a:defRPr sz="1200">
                <a:latin typeface="Bookman Old Style"/>
                <a:ea typeface="Bookman Old Style"/>
                <a:cs typeface="Bookman Old Style"/>
                <a:sym typeface="Bookman Old Style"/>
              </a:defRPr>
            </a:pPr>
            <a:r>
              <a:t>Utilize transaction data from the Bank of Baroda app to calculate key metrics such as total debits, credits, and net balance. Implementing AI algorithms to analyze and identify spending trends and deviations from historical data. Generating AI-powered graphs and charts to visually represent spending patterns, key categories, and fluctuations. We are developing an AI system to detect potential spending concerns and trigger personalized alerts for issues like increased spending in specific categories or exceeding budgets. We are going to Use TensorFlow/PyTorch for analysis and Matplotlib/Plotly for visualization, enhancing financial awareness and control through timely insights and alerts.</a:t>
            </a:r>
          </a:p>
        </p:txBody>
      </p:sp>
      <p:sp>
        <p:nvSpPr>
          <p:cNvPr id="577" name="Slide Number Placeholder 3"/>
          <p:cNvSpPr txBox="1"/>
          <p:nvPr>
            <p:ph type="sldNum" sz="quarter" idx="2"/>
          </p:nvPr>
        </p:nvSpPr>
        <p:spPr>
          <a:xfrm>
            <a:off x="11734770" y="3288448"/>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9" name="Footer Placeholder 2"/>
          <p:cNvSpPr txBox="1"/>
          <p:nvPr/>
        </p:nvSpPr>
        <p:spPr>
          <a:xfrm rot="5400000">
            <a:off x="10586847" y="1475168"/>
            <a:ext cx="2679060" cy="2311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b="1" cap="all" spc="400" sz="900">
                <a:solidFill>
                  <a:srgbClr val="FFFFFF"/>
                </a:solidFill>
                <a:latin typeface="Century Gothic"/>
                <a:ea typeface="Century Gothic"/>
                <a:cs typeface="Century Gothic"/>
                <a:sym typeface="Century Gothic"/>
              </a:defRPr>
            </a:lvl1pPr>
          </a:lstStyle>
          <a:p>
            <a:pPr/>
            <a:r>
              <a:t>Mind melders</a:t>
            </a:r>
          </a:p>
        </p:txBody>
      </p:sp>
      <p:sp>
        <p:nvSpPr>
          <p:cNvPr id="580" name="Title 33"/>
          <p:cNvSpPr txBox="1"/>
          <p:nvPr>
            <p:ph type="title"/>
          </p:nvPr>
        </p:nvSpPr>
        <p:spPr>
          <a:xfrm>
            <a:off x="965509" y="760405"/>
            <a:ext cx="7457132" cy="579247"/>
          </a:xfrm>
          <a:prstGeom prst="rect">
            <a:avLst/>
          </a:prstGeom>
        </p:spPr>
        <p:txBody>
          <a:bodyPr/>
          <a:lstStyle/>
          <a:p>
            <a:pPr/>
            <a:r>
              <a:t>Mind melders ai Model</a:t>
            </a:r>
          </a:p>
        </p:txBody>
      </p:sp>
      <p:sp>
        <p:nvSpPr>
          <p:cNvPr id="581" name="Text Placeholder 39"/>
          <p:cNvSpPr txBox="1"/>
          <p:nvPr>
            <p:ph type="body" sz="quarter" idx="1"/>
          </p:nvPr>
        </p:nvSpPr>
        <p:spPr>
          <a:xfrm>
            <a:off x="965510" y="3417877"/>
            <a:ext cx="2806282" cy="365126"/>
          </a:xfrm>
          <a:prstGeom prst="rect">
            <a:avLst/>
          </a:prstGeom>
        </p:spPr>
        <p:txBody>
          <a:bodyPr/>
          <a:lstStyle/>
          <a:p>
            <a:pPr/>
            <a:r>
              <a:t>Research​</a:t>
            </a:r>
          </a:p>
        </p:txBody>
      </p:sp>
      <p:sp>
        <p:nvSpPr>
          <p:cNvPr id="582" name="Text Placeholder 40"/>
          <p:cNvSpPr/>
          <p:nvPr>
            <p:ph type="body" idx="21"/>
          </p:nvPr>
        </p:nvSpPr>
        <p:spPr>
          <a:prstGeom prst="rect">
            <a:avLst/>
          </a:prstGeom>
          <a:extLst>
            <a:ext uri="{C572A759-6A51-4108-AA02-DFA0A04FC94B}">
              <ma14:wrappingTextBoxFlag xmlns:ma14="http://schemas.microsoft.com/office/mac/drawingml/2011/main" val="1"/>
            </a:ext>
          </a:extLst>
        </p:spPr>
        <p:txBody>
          <a:bodyPr/>
          <a:lstStyle/>
          <a:p>
            <a:pPr/>
            <a:r>
              <a:t>We based our research on how customer would be satisfied </a:t>
            </a:r>
          </a:p>
        </p:txBody>
      </p:sp>
      <p:sp>
        <p:nvSpPr>
          <p:cNvPr id="583" name="Text Placeholder 41"/>
          <p:cNvSpPr/>
          <p:nvPr>
            <p:ph type="body" idx="22"/>
          </p:nvPr>
        </p:nvSpPr>
        <p:spPr>
          <a:prstGeom prst="rect">
            <a:avLst/>
          </a:prstGeom>
          <a:extLst>
            <a:ext uri="{C572A759-6A51-4108-AA02-DFA0A04FC94B}">
              <ma14:wrappingTextBoxFlag xmlns:ma14="http://schemas.microsoft.com/office/mac/drawingml/2011/main" val="1"/>
            </a:ext>
          </a:extLst>
        </p:spPr>
        <p:txBody>
          <a:bodyPr/>
          <a:lstStyle/>
          <a:p>
            <a:pPr/>
            <a:r>
              <a:t>Abstract​</a:t>
            </a:r>
          </a:p>
        </p:txBody>
      </p:sp>
      <p:sp>
        <p:nvSpPr>
          <p:cNvPr id="584" name="Text Placeholder 42"/>
          <p:cNvSpPr/>
          <p:nvPr>
            <p:ph type="body" idx="23"/>
          </p:nvPr>
        </p:nvSpPr>
        <p:spPr>
          <a:prstGeom prst="rect">
            <a:avLst/>
          </a:prstGeom>
          <a:extLst>
            <a:ext uri="{C572A759-6A51-4108-AA02-DFA0A04FC94B}">
              <ma14:wrappingTextBoxFlag xmlns:ma14="http://schemas.microsoft.com/office/mac/drawingml/2011/main" val="1"/>
            </a:ext>
          </a:extLst>
        </p:spPr>
        <p:txBody>
          <a:bodyPr/>
          <a:lstStyle/>
          <a:p>
            <a:pPr/>
            <a:r>
              <a:t>We believe people need more products specifically dedicated to this niche market​</a:t>
            </a:r>
          </a:p>
        </p:txBody>
      </p:sp>
      <p:sp>
        <p:nvSpPr>
          <p:cNvPr id="585" name="Text Placeholder 43"/>
          <p:cNvSpPr/>
          <p:nvPr>
            <p:ph type="body" idx="24"/>
          </p:nvPr>
        </p:nvSpPr>
        <p:spPr>
          <a:prstGeom prst="rect">
            <a:avLst/>
          </a:prstGeom>
          <a:extLst>
            <a:ext uri="{C572A759-6A51-4108-AA02-DFA0A04FC94B}">
              <ma14:wrappingTextBoxFlag xmlns:ma14="http://schemas.microsoft.com/office/mac/drawingml/2011/main" val="1"/>
            </a:ext>
          </a:extLst>
        </p:spPr>
        <p:txBody>
          <a:bodyPr/>
          <a:lstStyle/>
          <a:p>
            <a:pPr/>
            <a:r>
              <a:t>Design​</a:t>
            </a:r>
          </a:p>
        </p:txBody>
      </p:sp>
      <p:sp>
        <p:nvSpPr>
          <p:cNvPr id="586" name="Text Placeholder 44"/>
          <p:cNvSpPr/>
          <p:nvPr>
            <p:ph type="body" idx="25"/>
          </p:nvPr>
        </p:nvSpPr>
        <p:spPr>
          <a:prstGeom prst="rect">
            <a:avLst/>
          </a:prstGeom>
          <a:extLst>
            <a:ext uri="{C572A759-6A51-4108-AA02-DFA0A04FC94B}">
              <ma14:wrappingTextBoxFlag xmlns:ma14="http://schemas.microsoft.com/office/mac/drawingml/2011/main" val="1"/>
            </a:ext>
          </a:extLst>
        </p:spPr>
        <p:txBody>
          <a:bodyPr/>
          <a:lstStyle/>
          <a:p>
            <a:pPr/>
            <a:r>
              <a:t>Minimalist and easy to use ​</a:t>
            </a:r>
          </a:p>
        </p:txBody>
      </p:sp>
      <p:sp>
        <p:nvSpPr>
          <p:cNvPr id="587" name="Slide Number Placeholder 3"/>
          <p:cNvSpPr txBox="1"/>
          <p:nvPr>
            <p:ph type="sldNum" sz="quarter" idx="2"/>
          </p:nvPr>
        </p:nvSpPr>
        <p:spPr>
          <a:xfrm>
            <a:off x="11734770" y="3288448"/>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88" name="Straight Connector 11"/>
          <p:cNvSpPr/>
          <p:nvPr/>
        </p:nvSpPr>
        <p:spPr>
          <a:xfrm>
            <a:off x="2668225" y="2771218"/>
            <a:ext cx="6590075" cy="1"/>
          </a:xfrm>
          <a:prstGeom prst="line">
            <a:avLst/>
          </a:prstGeom>
          <a:ln w="6350">
            <a:solidFill>
              <a:schemeClr val="accent6"/>
            </a:solidFill>
            <a:miter/>
          </a:ln>
        </p:spPr>
        <p:txBody>
          <a:bodyPr lIns="45719" rIns="45719"/>
          <a:lstStyle/>
          <a:p>
            <a:pPr/>
          </a:p>
        </p:txBody>
      </p:sp>
      <p:sp>
        <p:nvSpPr>
          <p:cNvPr id="589" name="Oval 12"/>
          <p:cNvSpPr/>
          <p:nvPr/>
        </p:nvSpPr>
        <p:spPr>
          <a:xfrm>
            <a:off x="1895812" y="2298379"/>
            <a:ext cx="945678" cy="945679"/>
          </a:xfrm>
          <a:prstGeom prst="ellipse">
            <a:avLst/>
          </a:prstGeom>
          <a:solidFill>
            <a:schemeClr val="accent1"/>
          </a:solidFill>
          <a:ln w="19050">
            <a:solidFill>
              <a:schemeClr val="accent6"/>
            </a:solidFill>
            <a:miter/>
          </a:ln>
        </p:spPr>
        <p:txBody>
          <a:bodyPr lIns="45719" rIns="45719" anchor="ctr"/>
          <a:lstStyle/>
          <a:p>
            <a:pPr algn="ctr">
              <a:defRPr>
                <a:solidFill>
                  <a:srgbClr val="FFFFFF"/>
                </a:solidFill>
              </a:defRPr>
            </a:pPr>
          </a:p>
        </p:txBody>
      </p:sp>
      <p:pic>
        <p:nvPicPr>
          <p:cNvPr id="590" name="Graphic 13" descr="Graphic 13"/>
          <p:cNvPicPr>
            <a:picLocks noChangeAspect="1"/>
          </p:cNvPicPr>
          <p:nvPr/>
        </p:nvPicPr>
        <p:blipFill>
          <a:blip r:embed="rId2">
            <a:extLst/>
          </a:blip>
          <a:stretch>
            <a:fillRect/>
          </a:stretch>
        </p:blipFill>
        <p:spPr>
          <a:xfrm>
            <a:off x="2069077" y="2471644"/>
            <a:ext cx="599149" cy="599149"/>
          </a:xfrm>
          <a:prstGeom prst="rect">
            <a:avLst/>
          </a:prstGeom>
          <a:ln w="12700">
            <a:miter lim="400000"/>
          </a:ln>
        </p:spPr>
      </p:pic>
      <p:sp>
        <p:nvSpPr>
          <p:cNvPr id="591" name="Oval 14"/>
          <p:cNvSpPr/>
          <p:nvPr/>
        </p:nvSpPr>
        <p:spPr>
          <a:xfrm>
            <a:off x="5444821" y="2298379"/>
            <a:ext cx="945679" cy="945679"/>
          </a:xfrm>
          <a:prstGeom prst="ellipse">
            <a:avLst/>
          </a:prstGeom>
          <a:solidFill>
            <a:schemeClr val="accent1"/>
          </a:solidFill>
          <a:ln w="19050">
            <a:solidFill>
              <a:schemeClr val="accent6"/>
            </a:solidFill>
            <a:miter/>
          </a:ln>
        </p:spPr>
        <p:txBody>
          <a:bodyPr lIns="45719" rIns="45719" anchor="ctr"/>
          <a:lstStyle/>
          <a:p>
            <a:pPr algn="ctr">
              <a:defRPr>
                <a:solidFill>
                  <a:srgbClr val="FFFFFF"/>
                </a:solidFill>
              </a:defRPr>
            </a:pPr>
          </a:p>
        </p:txBody>
      </p:sp>
      <p:pic>
        <p:nvPicPr>
          <p:cNvPr id="592" name="Graphic 15" descr="Graphic 15"/>
          <p:cNvPicPr>
            <a:picLocks noChangeAspect="1"/>
          </p:cNvPicPr>
          <p:nvPr/>
        </p:nvPicPr>
        <p:blipFill>
          <a:blip r:embed="rId3">
            <a:extLst/>
          </a:blip>
          <a:stretch>
            <a:fillRect/>
          </a:stretch>
        </p:blipFill>
        <p:spPr>
          <a:xfrm>
            <a:off x="5618086" y="2471644"/>
            <a:ext cx="599149" cy="599149"/>
          </a:xfrm>
          <a:prstGeom prst="rect">
            <a:avLst/>
          </a:prstGeom>
          <a:ln w="12700">
            <a:miter lim="400000"/>
          </a:ln>
        </p:spPr>
      </p:pic>
      <p:sp>
        <p:nvSpPr>
          <p:cNvPr id="593" name="Oval 16"/>
          <p:cNvSpPr/>
          <p:nvPr/>
        </p:nvSpPr>
        <p:spPr>
          <a:xfrm>
            <a:off x="8936810" y="2298379"/>
            <a:ext cx="945679" cy="945679"/>
          </a:xfrm>
          <a:prstGeom prst="ellipse">
            <a:avLst/>
          </a:prstGeom>
          <a:solidFill>
            <a:schemeClr val="accent1"/>
          </a:solidFill>
          <a:ln w="19050">
            <a:solidFill>
              <a:schemeClr val="accent6"/>
            </a:solidFill>
            <a:miter/>
          </a:ln>
        </p:spPr>
        <p:txBody>
          <a:bodyPr lIns="45719" rIns="45719" anchor="ctr"/>
          <a:lstStyle/>
          <a:p>
            <a:pPr algn="ctr">
              <a:defRPr>
                <a:solidFill>
                  <a:srgbClr val="FFFFFF"/>
                </a:solidFill>
              </a:defRPr>
            </a:pPr>
          </a:p>
        </p:txBody>
      </p:sp>
      <p:pic>
        <p:nvPicPr>
          <p:cNvPr id="594" name="Graphic 17" descr="Graphic 17"/>
          <p:cNvPicPr>
            <a:picLocks noChangeAspect="1"/>
          </p:cNvPicPr>
          <p:nvPr/>
        </p:nvPicPr>
        <p:blipFill>
          <a:blip r:embed="rId4">
            <a:extLst/>
          </a:blip>
          <a:stretch>
            <a:fillRect/>
          </a:stretch>
        </p:blipFill>
        <p:spPr>
          <a:xfrm>
            <a:off x="9110074" y="2471644"/>
            <a:ext cx="599149" cy="599149"/>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6" name="Footer Placeholder 2"/>
          <p:cNvSpPr txBox="1"/>
          <p:nvPr/>
        </p:nvSpPr>
        <p:spPr>
          <a:xfrm rot="5400000">
            <a:off x="10586847" y="1475168"/>
            <a:ext cx="2679060" cy="2311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b="1" cap="all" spc="400" sz="900">
                <a:solidFill>
                  <a:srgbClr val="FFFFFF"/>
                </a:solidFill>
                <a:effectLst>
                  <a:outerShdw sx="100000" sy="100000" kx="0" ky="0" algn="b" rotWithShape="0" blurRad="38100" dist="38100" dir="2700000">
                    <a:srgbClr val="000000">
                      <a:alpha val="43137"/>
                    </a:srgbClr>
                  </a:outerShdw>
                </a:effectLst>
                <a:latin typeface="Century Gothic"/>
                <a:ea typeface="Century Gothic"/>
                <a:cs typeface="Century Gothic"/>
                <a:sym typeface="Century Gothic"/>
              </a:defRPr>
            </a:lvl1pPr>
          </a:lstStyle>
          <a:p>
            <a:pPr/>
            <a:r>
              <a:t>Mind melders</a:t>
            </a:r>
          </a:p>
        </p:txBody>
      </p:sp>
      <p:sp>
        <p:nvSpPr>
          <p:cNvPr id="597" name="Oval 15"/>
          <p:cNvSpPr/>
          <p:nvPr/>
        </p:nvSpPr>
        <p:spPr>
          <a:xfrm>
            <a:off x="2513820" y="2123274"/>
            <a:ext cx="1183178" cy="1002381"/>
          </a:xfrm>
          <a:prstGeom prst="ellipse">
            <a:avLst/>
          </a:prstGeom>
          <a:ln w="19050">
            <a:solidFill>
              <a:schemeClr val="accent3"/>
            </a:solidFill>
            <a:miter/>
          </a:ln>
        </p:spPr>
        <p:txBody>
          <a:bodyPr lIns="45719" rIns="45719" anchor="ctr"/>
          <a:lstStyle/>
          <a:p>
            <a:pPr algn="ctr">
              <a:defRPr>
                <a:solidFill>
                  <a:srgbClr val="FFFFFF"/>
                </a:solidFill>
              </a:defRPr>
            </a:pPr>
          </a:p>
        </p:txBody>
      </p:sp>
      <p:sp>
        <p:nvSpPr>
          <p:cNvPr id="598" name="Oval 16"/>
          <p:cNvSpPr/>
          <p:nvPr/>
        </p:nvSpPr>
        <p:spPr>
          <a:xfrm>
            <a:off x="2950311" y="4204682"/>
            <a:ext cx="1438875" cy="1002381"/>
          </a:xfrm>
          <a:prstGeom prst="ellipse">
            <a:avLst/>
          </a:prstGeom>
          <a:ln w="19050">
            <a:solidFill>
              <a:schemeClr val="accent5"/>
            </a:solidFill>
            <a:miter/>
          </a:ln>
        </p:spPr>
        <p:txBody>
          <a:bodyPr lIns="45719" rIns="45719" anchor="ctr"/>
          <a:lstStyle/>
          <a:p>
            <a:pPr algn="ctr">
              <a:defRPr>
                <a:solidFill>
                  <a:srgbClr val="FFFFFF"/>
                </a:solidFill>
              </a:defRPr>
            </a:pPr>
          </a:p>
        </p:txBody>
      </p:sp>
      <p:sp>
        <p:nvSpPr>
          <p:cNvPr id="599" name="Oval 17"/>
          <p:cNvSpPr/>
          <p:nvPr/>
        </p:nvSpPr>
        <p:spPr>
          <a:xfrm>
            <a:off x="1412834" y="4379152"/>
            <a:ext cx="1100987" cy="1002381"/>
          </a:xfrm>
          <a:prstGeom prst="ellipse">
            <a:avLst/>
          </a:prstGeom>
          <a:ln w="19050">
            <a:solidFill>
              <a:srgbClr val="A22EF6"/>
            </a:solidFill>
            <a:miter/>
          </a:ln>
        </p:spPr>
        <p:txBody>
          <a:bodyPr lIns="45719" rIns="45719" anchor="ctr"/>
          <a:lstStyle/>
          <a:p>
            <a:pPr algn="ctr">
              <a:defRPr>
                <a:solidFill>
                  <a:srgbClr val="FFFFFF"/>
                </a:solidFill>
              </a:defRPr>
            </a:pPr>
          </a:p>
        </p:txBody>
      </p:sp>
      <p:sp>
        <p:nvSpPr>
          <p:cNvPr id="600" name="Oval 20"/>
          <p:cNvSpPr/>
          <p:nvPr/>
        </p:nvSpPr>
        <p:spPr>
          <a:xfrm>
            <a:off x="6010411" y="4459859"/>
            <a:ext cx="1380683" cy="1007727"/>
          </a:xfrm>
          <a:prstGeom prst="ellipse">
            <a:avLst/>
          </a:prstGeom>
          <a:ln w="19050">
            <a:solidFill>
              <a:srgbClr val="BFBFBF"/>
            </a:solidFill>
            <a:miter/>
          </a:ln>
        </p:spPr>
        <p:txBody>
          <a:bodyPr lIns="45719" rIns="45719" anchor="ctr"/>
          <a:lstStyle/>
          <a:p>
            <a:pPr algn="ctr">
              <a:defRPr>
                <a:solidFill>
                  <a:srgbClr val="FFFFFF"/>
                </a:solidFill>
              </a:defRPr>
            </a:pPr>
          </a:p>
        </p:txBody>
      </p:sp>
      <p:sp>
        <p:nvSpPr>
          <p:cNvPr id="601" name="Oval 21"/>
          <p:cNvSpPr/>
          <p:nvPr/>
        </p:nvSpPr>
        <p:spPr>
          <a:xfrm>
            <a:off x="5504832" y="1861234"/>
            <a:ext cx="1584473" cy="1584473"/>
          </a:xfrm>
          <a:prstGeom prst="ellipse">
            <a:avLst/>
          </a:prstGeom>
          <a:ln w="19050">
            <a:solidFill>
              <a:srgbClr val="FFFFFF"/>
            </a:solidFill>
            <a:miter/>
          </a:ln>
        </p:spPr>
        <p:txBody>
          <a:bodyPr lIns="45719" rIns="45719" anchor="ctr"/>
          <a:lstStyle/>
          <a:p>
            <a:pPr algn="ctr">
              <a:defRPr>
                <a:solidFill>
                  <a:srgbClr val="FFFFFF"/>
                </a:solidFill>
              </a:defRPr>
            </a:pPr>
          </a:p>
        </p:txBody>
      </p:sp>
      <p:sp>
        <p:nvSpPr>
          <p:cNvPr id="602" name="Title 65"/>
          <p:cNvSpPr txBox="1"/>
          <p:nvPr>
            <p:ph type="title"/>
          </p:nvPr>
        </p:nvSpPr>
        <p:spPr>
          <a:xfrm>
            <a:off x="614106" y="501518"/>
            <a:ext cx="10515601" cy="492027"/>
          </a:xfrm>
          <a:prstGeom prst="rect">
            <a:avLst/>
          </a:prstGeom>
        </p:spPr>
        <p:txBody>
          <a:bodyPr/>
          <a:lstStyle/>
          <a:p>
            <a:pPr defTabSz="466344">
              <a:defRPr spc="204" sz="1428"/>
            </a:pPr>
            <a:r>
              <a:t>Our competition graphic</a:t>
            </a:r>
            <a:br/>
          </a:p>
        </p:txBody>
      </p:sp>
      <p:sp>
        <p:nvSpPr>
          <p:cNvPr id="603" name="Text Placeholder 32"/>
          <p:cNvSpPr txBox="1"/>
          <p:nvPr>
            <p:ph type="body" sz="quarter" idx="1"/>
          </p:nvPr>
        </p:nvSpPr>
        <p:spPr>
          <a:xfrm>
            <a:off x="3927206" y="1599947"/>
            <a:ext cx="1706966" cy="492026"/>
          </a:xfrm>
          <a:prstGeom prst="rect">
            <a:avLst/>
          </a:prstGeom>
        </p:spPr>
        <p:txBody>
          <a:bodyPr/>
          <a:lstStyle/>
          <a:p>
            <a:pPr/>
            <a:r>
              <a:t>precision</a:t>
            </a:r>
          </a:p>
        </p:txBody>
      </p:sp>
      <p:sp>
        <p:nvSpPr>
          <p:cNvPr id="604" name="Text Placeholder 106"/>
          <p:cNvSpPr/>
          <p:nvPr>
            <p:ph type="body" idx="21"/>
          </p:nvPr>
        </p:nvSpPr>
        <p:spPr>
          <a:xfrm>
            <a:off x="2423421" y="2378451"/>
            <a:ext cx="1390044" cy="492026"/>
          </a:xfrm>
          <a:prstGeom prst="rect">
            <a:avLst/>
          </a:prstGeom>
          <a:extLst>
            <a:ext uri="{C572A759-6A51-4108-AA02-DFA0A04FC94B}">
              <ma14:wrappingTextBoxFlag xmlns:ma14="http://schemas.microsoft.com/office/mac/drawingml/2011/main" val="1"/>
            </a:ext>
          </a:extLst>
        </p:spPr>
        <p:txBody>
          <a:bodyPr/>
          <a:lstStyle>
            <a:lvl1pPr defTabSz="914400">
              <a:spcBef>
                <a:spcPts val="1000"/>
              </a:spcBef>
              <a:defRPr spc="200" sz="1800"/>
            </a:lvl1pPr>
          </a:lstStyle>
          <a:p>
            <a:pPr/>
            <a:r>
              <a:t>chatbot</a:t>
            </a:r>
          </a:p>
        </p:txBody>
      </p:sp>
      <p:sp>
        <p:nvSpPr>
          <p:cNvPr id="605" name="Text Placeholder 22"/>
          <p:cNvSpPr/>
          <p:nvPr>
            <p:ph type="body" idx="22"/>
          </p:nvPr>
        </p:nvSpPr>
        <p:spPr>
          <a:prstGeom prst="rect">
            <a:avLst/>
          </a:prstGeom>
          <a:extLst>
            <a:ext uri="{C572A759-6A51-4108-AA02-DFA0A04FC94B}">
              <ma14:wrappingTextBoxFlag xmlns:ma14="http://schemas.microsoft.com/office/mac/drawingml/2011/main" val="1"/>
            </a:ext>
          </a:extLst>
        </p:spPr>
        <p:txBody>
          <a:bodyPr/>
          <a:lstStyle/>
          <a:p>
            <a:pPr/>
            <a:r>
              <a:t>aegis</a:t>
            </a:r>
          </a:p>
        </p:txBody>
      </p:sp>
      <p:sp>
        <p:nvSpPr>
          <p:cNvPr id="606" name="Text Placeholder 30"/>
          <p:cNvSpPr/>
          <p:nvPr>
            <p:ph type="body" idx="23"/>
          </p:nvPr>
        </p:nvSpPr>
        <p:spPr>
          <a:xfrm>
            <a:off x="904240" y="3528829"/>
            <a:ext cx="1539304" cy="492026"/>
          </a:xfrm>
          <a:prstGeom prst="rect">
            <a:avLst/>
          </a:prstGeom>
          <a:extLst>
            <a:ext uri="{C572A759-6A51-4108-AA02-DFA0A04FC94B}">
              <ma14:wrappingTextBoxFlag xmlns:ma14="http://schemas.microsoft.com/office/mac/drawingml/2011/main" val="1"/>
            </a:ext>
          </a:extLst>
        </p:spPr>
        <p:txBody>
          <a:bodyPr/>
          <a:lstStyle/>
          <a:p>
            <a:pPr/>
            <a:r>
              <a:t>Non availability</a:t>
            </a:r>
          </a:p>
        </p:txBody>
      </p:sp>
      <p:sp>
        <p:nvSpPr>
          <p:cNvPr id="607" name="Text Placeholder 31"/>
          <p:cNvSpPr/>
          <p:nvPr>
            <p:ph type="body" idx="24"/>
          </p:nvPr>
        </p:nvSpPr>
        <p:spPr>
          <a:prstGeom prst="rect">
            <a:avLst/>
          </a:prstGeom>
          <a:extLst>
            <a:ext uri="{C572A759-6A51-4108-AA02-DFA0A04FC94B}">
              <ma14:wrappingTextBoxFlag xmlns:ma14="http://schemas.microsoft.com/office/mac/drawingml/2011/main" val="1"/>
            </a:ext>
          </a:extLst>
        </p:spPr>
        <p:txBody>
          <a:bodyPr/>
          <a:lstStyle/>
          <a:p>
            <a:pPr/>
            <a:r>
              <a:t>24/7 availability</a:t>
            </a:r>
          </a:p>
        </p:txBody>
      </p:sp>
      <p:sp>
        <p:nvSpPr>
          <p:cNvPr id="608" name="Text Placeholder 118"/>
          <p:cNvSpPr/>
          <p:nvPr>
            <p:ph type="body" idx="25"/>
          </p:nvPr>
        </p:nvSpPr>
        <p:spPr>
          <a:xfrm>
            <a:off x="1322436" y="4634331"/>
            <a:ext cx="1290715" cy="492026"/>
          </a:xfrm>
          <a:prstGeom prst="rect">
            <a:avLst/>
          </a:prstGeom>
          <a:extLst>
            <a:ext uri="{C572A759-6A51-4108-AA02-DFA0A04FC94B}">
              <ma14:wrappingTextBoxFlag xmlns:ma14="http://schemas.microsoft.com/office/mac/drawingml/2011/main" val="1"/>
            </a:ext>
          </a:extLst>
        </p:spPr>
        <p:txBody>
          <a:bodyPr/>
          <a:lstStyle>
            <a:lvl1pPr defTabSz="914400">
              <a:spcBef>
                <a:spcPts val="1000"/>
              </a:spcBef>
              <a:defRPr spc="200" sz="1800"/>
            </a:lvl1pPr>
          </a:lstStyle>
          <a:p>
            <a:pPr/>
            <a:r>
              <a:t>friends</a:t>
            </a:r>
          </a:p>
        </p:txBody>
      </p:sp>
      <p:sp>
        <p:nvSpPr>
          <p:cNvPr id="609" name="Text Placeholder 117"/>
          <p:cNvSpPr/>
          <p:nvPr>
            <p:ph type="body" idx="26"/>
          </p:nvPr>
        </p:nvSpPr>
        <p:spPr>
          <a:xfrm>
            <a:off x="2613150" y="4459859"/>
            <a:ext cx="2187759" cy="492026"/>
          </a:xfrm>
          <a:prstGeom prst="rect">
            <a:avLst/>
          </a:prstGeom>
          <a:extLst>
            <a:ext uri="{C572A759-6A51-4108-AA02-DFA0A04FC94B}">
              <ma14:wrappingTextBoxFlag xmlns:ma14="http://schemas.microsoft.com/office/mac/drawingml/2011/main" val="1"/>
            </a:ext>
          </a:extLst>
        </p:spPr>
        <p:txBody>
          <a:bodyPr/>
          <a:lstStyle>
            <a:lvl1pPr defTabSz="914400">
              <a:spcBef>
                <a:spcPts val="1000"/>
              </a:spcBef>
              <a:defRPr spc="200" sz="1400"/>
            </a:lvl1pPr>
          </a:lstStyle>
          <a:p>
            <a:pPr/>
            <a:r>
              <a:t>colleagues</a:t>
            </a:r>
          </a:p>
        </p:txBody>
      </p:sp>
      <p:sp>
        <p:nvSpPr>
          <p:cNvPr id="610" name="Text Placeholder 33"/>
          <p:cNvSpPr/>
          <p:nvPr>
            <p:ph type="body" idx="28"/>
          </p:nvPr>
        </p:nvSpPr>
        <p:spPr>
          <a:prstGeom prst="rect">
            <a:avLst/>
          </a:prstGeom>
          <a:extLst>
            <a:ext uri="{C572A759-6A51-4108-AA02-DFA0A04FC94B}">
              <ma14:wrappingTextBoxFlag xmlns:ma14="http://schemas.microsoft.com/office/mac/drawingml/2011/main" val="1"/>
            </a:ext>
          </a:extLst>
        </p:spPr>
        <p:txBody>
          <a:bodyPr/>
          <a:lstStyle/>
          <a:p>
            <a:pPr defTabSz="859536">
              <a:spcBef>
                <a:spcPts val="900"/>
              </a:spcBef>
              <a:defRPr spc="188" sz="939"/>
            </a:pPr>
            <a:r>
              <a:t>Inconvenient​</a:t>
            </a:r>
          </a:p>
          <a:p>
            <a:pPr defTabSz="859536">
              <a:spcBef>
                <a:spcPts val="900"/>
              </a:spcBef>
              <a:defRPr spc="188" sz="939"/>
            </a:pPr>
            <a:r>
              <a:t>Not precise</a:t>
            </a:r>
          </a:p>
        </p:txBody>
      </p:sp>
      <p:sp>
        <p:nvSpPr>
          <p:cNvPr id="611" name="Text Placeholder 120"/>
          <p:cNvSpPr/>
          <p:nvPr>
            <p:ph type="body" idx="29"/>
          </p:nvPr>
        </p:nvSpPr>
        <p:spPr>
          <a:xfrm>
            <a:off x="6010411" y="4705872"/>
            <a:ext cx="1380682" cy="492026"/>
          </a:xfrm>
          <a:prstGeom prst="rect">
            <a:avLst/>
          </a:prstGeom>
          <a:extLst>
            <a:ext uri="{C572A759-6A51-4108-AA02-DFA0A04FC94B}">
              <ma14:wrappingTextBoxFlag xmlns:ma14="http://schemas.microsoft.com/office/mac/drawingml/2011/main" val="1"/>
            </a:ext>
          </a:extLst>
        </p:spPr>
        <p:txBody>
          <a:bodyPr/>
          <a:lstStyle>
            <a:lvl1pPr defTabSz="914400">
              <a:spcBef>
                <a:spcPts val="1000"/>
              </a:spcBef>
              <a:defRPr spc="200" sz="1800"/>
            </a:lvl1pPr>
          </a:lstStyle>
          <a:p>
            <a:pPr/>
            <a:r>
              <a:t>google</a:t>
            </a:r>
          </a:p>
        </p:txBody>
      </p:sp>
      <p:sp>
        <p:nvSpPr>
          <p:cNvPr id="612" name="Slide Number Placeholder 3"/>
          <p:cNvSpPr txBox="1"/>
          <p:nvPr>
            <p:ph type="sldNum" sz="quarter" idx="2"/>
          </p:nvPr>
        </p:nvSpPr>
        <p:spPr>
          <a:xfrm>
            <a:off x="11734770" y="3288448"/>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4" name="Footer Placeholder 10"/>
          <p:cNvSpPr txBox="1"/>
          <p:nvPr/>
        </p:nvSpPr>
        <p:spPr>
          <a:xfrm rot="5400000">
            <a:off x="10586847" y="1475168"/>
            <a:ext cx="2679060" cy="2311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b="1" cap="all" spc="400" sz="900">
                <a:solidFill>
                  <a:srgbClr val="FFFFFF"/>
                </a:solidFill>
                <a:latin typeface="Century Gothic"/>
                <a:ea typeface="Century Gothic"/>
                <a:cs typeface="Century Gothic"/>
                <a:sym typeface="Century Gothic"/>
              </a:defRPr>
            </a:lvl1pPr>
          </a:lstStyle>
          <a:p>
            <a:pPr/>
            <a:r>
              <a:t>Mind melders</a:t>
            </a:r>
          </a:p>
        </p:txBody>
      </p:sp>
      <p:sp>
        <p:nvSpPr>
          <p:cNvPr id="615" name="Title 17"/>
          <p:cNvSpPr txBox="1"/>
          <p:nvPr>
            <p:ph type="title"/>
          </p:nvPr>
        </p:nvSpPr>
        <p:spPr>
          <a:xfrm>
            <a:off x="5953957" y="2032589"/>
            <a:ext cx="5646736" cy="662823"/>
          </a:xfrm>
          <a:prstGeom prst="rect">
            <a:avLst/>
          </a:prstGeom>
        </p:spPr>
        <p:txBody>
          <a:bodyPr/>
          <a:lstStyle>
            <a:lvl1pPr defTabSz="612648">
              <a:defRPr spc="287" sz="2010"/>
            </a:lvl1pPr>
          </a:lstStyle>
          <a:p>
            <a:pPr/>
            <a:r>
              <a:t>Summary and our product demo</a:t>
            </a:r>
          </a:p>
        </p:txBody>
      </p:sp>
      <p:sp>
        <p:nvSpPr>
          <p:cNvPr id="616" name="Text Placeholder 21"/>
          <p:cNvSpPr txBox="1"/>
          <p:nvPr>
            <p:ph type="body" sz="quarter" idx="1"/>
          </p:nvPr>
        </p:nvSpPr>
        <p:spPr>
          <a:xfrm>
            <a:off x="6349085" y="2786997"/>
            <a:ext cx="4856480" cy="2413389"/>
          </a:xfrm>
          <a:prstGeom prst="rect">
            <a:avLst/>
          </a:prstGeom>
        </p:spPr>
        <p:txBody>
          <a:bodyPr/>
          <a:lstStyle>
            <a:lvl1pPr algn="just">
              <a:defRPr b="1">
                <a:latin typeface="Bookman Old Style"/>
                <a:ea typeface="Bookman Old Style"/>
                <a:cs typeface="Bookman Old Style"/>
                <a:sym typeface="Bookman Old Style"/>
              </a:defRPr>
            </a:lvl1pPr>
          </a:lstStyle>
          <a:p>
            <a:pPr/>
            <a:r>
              <a:t>Introducing *Aegis*, an innovative chatbot for the Bank of Baroda, designed to deliver personalized content, ensure secure challan generation, streamline communication with automatic email generation, provide real-time transaction insights and AI-powered alerts, and offer customized financial recommendations based on user data.</a:t>
            </a:r>
          </a:p>
        </p:txBody>
      </p:sp>
      <p:sp>
        <p:nvSpPr>
          <p:cNvPr id="617" name="Slide Number Placeholder 11"/>
          <p:cNvSpPr txBox="1"/>
          <p:nvPr>
            <p:ph type="sldNum" sz="quarter" idx="2"/>
          </p:nvPr>
        </p:nvSpPr>
        <p:spPr>
          <a:xfrm>
            <a:off x="11734770" y="3288448"/>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18" name="Text"/>
          <p:cNvSpPr txBox="1"/>
          <p:nvPr/>
        </p:nvSpPr>
        <p:spPr>
          <a:xfrm>
            <a:off x="5834305" y="3243580"/>
            <a:ext cx="523390" cy="370840"/>
          </a:xfrm>
          <a:prstGeom prst="rect">
            <a:avLst/>
          </a:prstGeom>
          <a:ln w="12700">
            <a:miter lim="400000"/>
          </a:ln>
        </p:spPr>
        <p:txBody>
          <a:bodyPr wrap="none" lIns="45719" rIns="45719">
            <a:spAutoFit/>
          </a:bodyPr>
          <a:lstStyle/>
          <a:p>
            <a:pPr/>
          </a:p>
        </p:txBody>
      </p:sp>
      <p:sp>
        <p:nvSpPr>
          <p:cNvPr id="619" name="Note : Please play the video."/>
          <p:cNvSpPr/>
          <p:nvPr/>
        </p:nvSpPr>
        <p:spPr>
          <a:xfrm>
            <a:off x="1639905" y="6181273"/>
            <a:ext cx="2927592" cy="456867"/>
          </a:xfrm>
          <a:prstGeom prst="rect">
            <a:avLst/>
          </a:prstGeom>
          <a:solidFill>
            <a:srgbClr val="FFFFFF"/>
          </a:solidFill>
          <a:ln w="12700">
            <a:solidFill>
              <a:schemeClr val="accent1"/>
            </a:solidFill>
            <a:miter/>
          </a:ln>
          <a:extLst>
            <a:ext uri="{C572A759-6A51-4108-AA02-DFA0A04FC94B}">
              <ma14:wrappingTextBoxFlag xmlns:ma14="http://schemas.microsoft.com/office/mac/drawingml/2011/main" val="1"/>
            </a:ext>
          </a:extLst>
        </p:spPr>
        <p:txBody>
          <a:bodyPr lIns="45719" rIns="45719" anchor="ctr"/>
          <a:lstStyle>
            <a:lvl1pPr>
              <a:defRPr sz="1600"/>
            </a:lvl1pPr>
          </a:lstStyle>
          <a:p>
            <a:pPr/>
            <a:r>
              <a:t>Note : Please play the video.</a:t>
            </a:r>
          </a:p>
        </p:txBody>
      </p:sp>
      <p:pic>
        <p:nvPicPr>
          <p:cNvPr id="620" name="Screen Recording 2024-06-30 at 9.05.22 PM.mov" descr="Screen Recording 2024-06-30 at 9.05.22 PM.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586369" y="437495"/>
            <a:ext cx="2842074" cy="5702194"/>
          </a:xfrm>
          <a:prstGeom prst="rect">
            <a:avLst/>
          </a:prstGeom>
          <a:ln w="12700">
            <a:miter lim="400000"/>
          </a:ln>
        </p:spPr>
      </p:pic>
      <p:sp>
        <p:nvSpPr>
          <p:cNvPr id="621" name="Demo  video link :…"/>
          <p:cNvSpPr txBox="1"/>
          <p:nvPr/>
        </p:nvSpPr>
        <p:spPr>
          <a:xfrm>
            <a:off x="7142849" y="5117646"/>
            <a:ext cx="5365607" cy="904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300">
                <a:solidFill>
                  <a:srgbClr val="FAFFF0"/>
                </a:solidFill>
              </a:defRPr>
            </a:pPr>
            <a:r>
              <a:t>Demo  video link :</a:t>
            </a:r>
          </a:p>
          <a:p>
            <a:pPr>
              <a:defRPr sz="1300">
                <a:solidFill>
                  <a:srgbClr val="FAFFF0"/>
                </a:solidFill>
              </a:defRPr>
            </a:pPr>
          </a:p>
          <a:p>
            <a:pPr>
              <a:defRPr sz="1300">
                <a:solidFill>
                  <a:srgbClr val="FAFFF0"/>
                </a:solidFill>
              </a:defRPr>
            </a:pPr>
            <a:r>
              <a:t>https://drive.google.com/file/d/1C-uf_ZrznfP0MuauHKmfFkhZKmqpQkBP/view?usp=sharing</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7016" fill="hold"/>
                                        <p:tgtEl>
                                          <p:spTgt spid="620"/>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620"/>
                </p:tgtEl>
              </p:cMediaNode>
            </p:video>
            <p:seq concurrent="1" prevAc="none" nextAc="seek">
              <p:cTn id="8" evtFilter="cancelBubble" nodeType="interactiveSeq" restart="whenNotActive" fill="hold">
                <p:stCondLst>
                  <p:cond delay="0" evt="onClick">
                    <p:tgtEl>
                      <p:spTgt spid="620"/>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620"/>
                                        </p:tgtEl>
                                      </p:cBhvr>
                                    </p:cmd>
                                  </p:childTnLst>
                                </p:cTn>
                              </p:par>
                            </p:childTnLst>
                          </p:cTn>
                        </p:par>
                      </p:childTnLst>
                    </p:cTn>
                  </p:par>
                </p:childTnLst>
              </p:cTn>
              <p:nextCondLst>
                <p:cond delay="0" evt="onClick">
                  <p:tgtEl>
                    <p:spTgt spid="620"/>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3" name="Title 5"/>
          <p:cNvSpPr txBox="1"/>
          <p:nvPr>
            <p:ph type="title"/>
          </p:nvPr>
        </p:nvSpPr>
        <p:spPr>
          <a:xfrm>
            <a:off x="3728720" y="261985"/>
            <a:ext cx="4236721" cy="591456"/>
          </a:xfrm>
          <a:prstGeom prst="rect">
            <a:avLst/>
          </a:prstGeom>
        </p:spPr>
        <p:txBody>
          <a:bodyPr/>
          <a:lstStyle>
            <a:lvl1pPr defTabSz="630936">
              <a:defRPr spc="276" sz="3312"/>
            </a:lvl1pPr>
          </a:lstStyle>
          <a:p>
            <a:pPr/>
            <a:r>
              <a:t>Our team</a:t>
            </a:r>
          </a:p>
        </p:txBody>
      </p:sp>
      <p:sp>
        <p:nvSpPr>
          <p:cNvPr id="624" name="Rectangle 4"/>
          <p:cNvSpPr/>
          <p:nvPr/>
        </p:nvSpPr>
        <p:spPr>
          <a:xfrm>
            <a:off x="4566920" y="1463039"/>
            <a:ext cx="1747521" cy="1270001"/>
          </a:xfrm>
          <a:prstGeom prst="rect">
            <a:avLst/>
          </a:prstGeom>
          <a:solidFill>
            <a:schemeClr val="accent1"/>
          </a:solidFill>
          <a:ln w="12700">
            <a:solidFill>
              <a:schemeClr val="accent6"/>
            </a:solidFill>
            <a:miter/>
          </a:ln>
        </p:spPr>
        <p:txBody>
          <a:bodyPr lIns="45719" rIns="45719" anchor="ctr"/>
          <a:lstStyle/>
          <a:p>
            <a:pPr algn="ctr">
              <a:defRPr>
                <a:solidFill>
                  <a:srgbClr val="FFFFFF"/>
                </a:solidFill>
              </a:defRPr>
            </a:pPr>
          </a:p>
        </p:txBody>
      </p:sp>
      <p:sp>
        <p:nvSpPr>
          <p:cNvPr id="625" name="Rectangle 6"/>
          <p:cNvSpPr/>
          <p:nvPr/>
        </p:nvSpPr>
        <p:spPr>
          <a:xfrm>
            <a:off x="7894319" y="1463039"/>
            <a:ext cx="1747521" cy="1229361"/>
          </a:xfrm>
          <a:prstGeom prst="rect">
            <a:avLst/>
          </a:prstGeom>
          <a:solidFill>
            <a:schemeClr val="accent1"/>
          </a:solidFill>
          <a:ln w="12700">
            <a:solidFill>
              <a:schemeClr val="accent6"/>
            </a:solidFill>
            <a:miter/>
          </a:ln>
        </p:spPr>
        <p:txBody>
          <a:bodyPr lIns="45719" rIns="45719" anchor="ctr"/>
          <a:lstStyle/>
          <a:p>
            <a:pPr algn="ctr">
              <a:defRPr>
                <a:solidFill>
                  <a:srgbClr val="FFFFFF"/>
                </a:solidFill>
              </a:defRPr>
            </a:pPr>
          </a:p>
        </p:txBody>
      </p:sp>
      <p:sp>
        <p:nvSpPr>
          <p:cNvPr id="626" name="Rectangle 8"/>
          <p:cNvSpPr/>
          <p:nvPr/>
        </p:nvSpPr>
        <p:spPr>
          <a:xfrm>
            <a:off x="7894319" y="3891279"/>
            <a:ext cx="1747521" cy="1270001"/>
          </a:xfrm>
          <a:prstGeom prst="rect">
            <a:avLst/>
          </a:prstGeom>
          <a:solidFill>
            <a:schemeClr val="accent1"/>
          </a:solidFill>
          <a:ln w="12700">
            <a:solidFill>
              <a:schemeClr val="accent6"/>
            </a:solidFill>
            <a:miter/>
          </a:ln>
        </p:spPr>
        <p:txBody>
          <a:bodyPr lIns="45719" rIns="45719" anchor="ctr"/>
          <a:lstStyle/>
          <a:p>
            <a:pPr algn="ctr">
              <a:defRPr>
                <a:solidFill>
                  <a:srgbClr val="FFFFFF"/>
                </a:solidFill>
              </a:defRPr>
            </a:pPr>
          </a:p>
        </p:txBody>
      </p:sp>
      <p:sp>
        <p:nvSpPr>
          <p:cNvPr id="627" name="Rectangle 9"/>
          <p:cNvSpPr/>
          <p:nvPr/>
        </p:nvSpPr>
        <p:spPr>
          <a:xfrm>
            <a:off x="4574540" y="3901440"/>
            <a:ext cx="1747521" cy="1270001"/>
          </a:xfrm>
          <a:prstGeom prst="rect">
            <a:avLst/>
          </a:prstGeom>
          <a:solidFill>
            <a:schemeClr val="accent1"/>
          </a:solidFill>
          <a:ln w="12700">
            <a:solidFill>
              <a:schemeClr val="accent6"/>
            </a:solidFill>
            <a:miter/>
          </a:ln>
        </p:spPr>
        <p:txBody>
          <a:bodyPr lIns="45719" rIns="45719" anchor="ctr"/>
          <a:lstStyle/>
          <a:p>
            <a:pPr algn="ctr">
              <a:defRPr>
                <a:solidFill>
                  <a:srgbClr val="FFFFFF"/>
                </a:solidFill>
              </a:defRPr>
            </a:pPr>
          </a:p>
        </p:txBody>
      </p:sp>
      <p:pic>
        <p:nvPicPr>
          <p:cNvPr id="628" name="Google Shape;124;p14" descr="Google Shape;124;p14"/>
          <p:cNvPicPr>
            <a:picLocks noChangeAspect="1"/>
          </p:cNvPicPr>
          <p:nvPr/>
        </p:nvPicPr>
        <p:blipFill>
          <a:blip r:embed="rId2">
            <a:extLst/>
          </a:blip>
          <a:srcRect l="0" t="11111" r="0" b="11111"/>
          <a:stretch>
            <a:fillRect/>
          </a:stretch>
        </p:blipFill>
        <p:spPr>
          <a:xfrm>
            <a:off x="4655820" y="1564639"/>
            <a:ext cx="1584961" cy="1056641"/>
          </a:xfrm>
          <a:prstGeom prst="rect">
            <a:avLst/>
          </a:prstGeom>
          <a:ln w="12700">
            <a:miter lim="400000"/>
          </a:ln>
        </p:spPr>
      </p:pic>
      <p:pic>
        <p:nvPicPr>
          <p:cNvPr id="629" name="Google Shape;126;p14" descr="Google Shape;126;p14"/>
          <p:cNvPicPr>
            <a:picLocks noChangeAspect="1"/>
          </p:cNvPicPr>
          <p:nvPr/>
        </p:nvPicPr>
        <p:blipFill>
          <a:blip r:embed="rId3">
            <a:extLst/>
          </a:blip>
          <a:stretch>
            <a:fillRect/>
          </a:stretch>
        </p:blipFill>
        <p:spPr>
          <a:xfrm>
            <a:off x="7965440" y="1564639"/>
            <a:ext cx="1605280" cy="1056641"/>
          </a:xfrm>
          <a:prstGeom prst="rect">
            <a:avLst/>
          </a:prstGeom>
          <a:ln w="12700">
            <a:miter lim="400000"/>
          </a:ln>
        </p:spPr>
      </p:pic>
      <p:pic>
        <p:nvPicPr>
          <p:cNvPr id="630" name="Google Shape;125;p14" descr="Google Shape;125;p14"/>
          <p:cNvPicPr>
            <a:picLocks noChangeAspect="1"/>
          </p:cNvPicPr>
          <p:nvPr/>
        </p:nvPicPr>
        <p:blipFill>
          <a:blip r:embed="rId4">
            <a:extLst/>
          </a:blip>
          <a:stretch>
            <a:fillRect/>
          </a:stretch>
        </p:blipFill>
        <p:spPr>
          <a:xfrm>
            <a:off x="4655820" y="4003040"/>
            <a:ext cx="1584961" cy="1076961"/>
          </a:xfrm>
          <a:prstGeom prst="rect">
            <a:avLst/>
          </a:prstGeom>
          <a:ln w="12700">
            <a:miter lim="400000"/>
          </a:ln>
        </p:spPr>
      </p:pic>
      <p:pic>
        <p:nvPicPr>
          <p:cNvPr id="631" name="Google Shape;153;p15" descr="Google Shape;153;p15"/>
          <p:cNvPicPr>
            <a:picLocks noChangeAspect="1"/>
          </p:cNvPicPr>
          <p:nvPr/>
        </p:nvPicPr>
        <p:blipFill>
          <a:blip r:embed="rId5">
            <a:extLst/>
          </a:blip>
          <a:stretch>
            <a:fillRect/>
          </a:stretch>
        </p:blipFill>
        <p:spPr>
          <a:xfrm>
            <a:off x="7965440" y="4003040"/>
            <a:ext cx="1605280" cy="1076961"/>
          </a:xfrm>
          <a:prstGeom prst="rect">
            <a:avLst/>
          </a:prstGeom>
          <a:ln w="12700">
            <a:miter lim="400000"/>
          </a:ln>
        </p:spPr>
      </p:pic>
      <p:sp>
        <p:nvSpPr>
          <p:cNvPr id="632" name="TextBox 15"/>
          <p:cNvSpPr txBox="1"/>
          <p:nvPr/>
        </p:nvSpPr>
        <p:spPr>
          <a:xfrm>
            <a:off x="4612640" y="3058160"/>
            <a:ext cx="2098041" cy="358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a:solidFill>
                  <a:srgbClr val="FFFFFF"/>
                </a:solidFill>
                <a:latin typeface="Bookman Old Style"/>
                <a:ea typeface="Bookman Old Style"/>
                <a:cs typeface="Bookman Old Style"/>
                <a:sym typeface="Bookman Old Style"/>
              </a:defRPr>
            </a:lvl1pPr>
          </a:lstStyle>
          <a:p>
            <a:pPr/>
            <a:r>
              <a:t>RISHIKESH T.R</a:t>
            </a:r>
          </a:p>
        </p:txBody>
      </p:sp>
      <p:sp>
        <p:nvSpPr>
          <p:cNvPr id="633" name="TextBox 17"/>
          <p:cNvSpPr txBox="1"/>
          <p:nvPr/>
        </p:nvSpPr>
        <p:spPr>
          <a:xfrm>
            <a:off x="7940039" y="3047999"/>
            <a:ext cx="2245361" cy="358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a:solidFill>
                  <a:srgbClr val="FFFFFF"/>
                </a:solidFill>
                <a:latin typeface="Bookman Old Style"/>
                <a:ea typeface="Bookman Old Style"/>
                <a:cs typeface="Bookman Old Style"/>
                <a:sym typeface="Bookman Old Style"/>
              </a:defRPr>
            </a:lvl1pPr>
          </a:lstStyle>
          <a:p>
            <a:pPr/>
            <a:r>
              <a:t>YASHAS  S</a:t>
            </a:r>
          </a:p>
        </p:txBody>
      </p:sp>
      <p:sp>
        <p:nvSpPr>
          <p:cNvPr id="634" name="TextBox 18"/>
          <p:cNvSpPr txBox="1"/>
          <p:nvPr/>
        </p:nvSpPr>
        <p:spPr>
          <a:xfrm>
            <a:off x="4465319" y="5628640"/>
            <a:ext cx="2334262" cy="358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a:solidFill>
                  <a:srgbClr val="FFFFFF"/>
                </a:solidFill>
                <a:latin typeface="Bookman Old Style"/>
                <a:ea typeface="Bookman Old Style"/>
                <a:cs typeface="Bookman Old Style"/>
                <a:sym typeface="Bookman Old Style"/>
              </a:defRPr>
            </a:lvl1pPr>
          </a:lstStyle>
          <a:p>
            <a:pPr/>
            <a:r>
              <a:t>HARSHA C</a:t>
            </a:r>
          </a:p>
        </p:txBody>
      </p:sp>
      <p:sp>
        <p:nvSpPr>
          <p:cNvPr id="635" name="TextBox 19"/>
          <p:cNvSpPr txBox="1"/>
          <p:nvPr/>
        </p:nvSpPr>
        <p:spPr>
          <a:xfrm>
            <a:off x="8011160" y="5555734"/>
            <a:ext cx="1808481" cy="358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a:solidFill>
                  <a:srgbClr val="FFFFFF"/>
                </a:solidFill>
                <a:latin typeface="Bookman Old Style"/>
                <a:ea typeface="Bookman Old Style"/>
                <a:cs typeface="Bookman Old Style"/>
                <a:sym typeface="Bookman Old Style"/>
              </a:defRPr>
            </a:lvl1pPr>
          </a:lstStyle>
          <a:p>
            <a:pPr/>
            <a:r>
              <a:t>ROSHINI D</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0" name="Footer Placeholder 9"/>
          <p:cNvSpPr txBox="1"/>
          <p:nvPr/>
        </p:nvSpPr>
        <p:spPr>
          <a:xfrm rot="5400000">
            <a:off x="10586847" y="1475168"/>
            <a:ext cx="2679060" cy="2311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b="1" cap="all" spc="400" sz="900">
                <a:solidFill>
                  <a:srgbClr val="FFFFFF"/>
                </a:solidFill>
                <a:effectLst>
                  <a:outerShdw sx="100000" sy="100000" kx="0" ky="0" algn="b" rotWithShape="0" blurRad="38100" dist="38100" dir="2700000">
                    <a:srgbClr val="000000">
                      <a:alpha val="43137"/>
                    </a:srgbClr>
                  </a:outerShdw>
                </a:effectLst>
                <a:latin typeface="Century Gothic"/>
                <a:ea typeface="Century Gothic"/>
                <a:cs typeface="Century Gothic"/>
                <a:sym typeface="Century Gothic"/>
              </a:defRPr>
            </a:lvl1pPr>
          </a:lstStyle>
          <a:p>
            <a:pPr/>
            <a:r>
              <a:t>Mind melders</a:t>
            </a:r>
          </a:p>
        </p:txBody>
      </p:sp>
      <p:sp>
        <p:nvSpPr>
          <p:cNvPr id="431" name="Title 26"/>
          <p:cNvSpPr txBox="1"/>
          <p:nvPr>
            <p:ph type="title"/>
          </p:nvPr>
        </p:nvSpPr>
        <p:spPr>
          <a:xfrm>
            <a:off x="1021622" y="2210810"/>
            <a:ext cx="4579972" cy="538039"/>
          </a:xfrm>
          <a:prstGeom prst="rect">
            <a:avLst/>
          </a:prstGeom>
        </p:spPr>
        <p:txBody>
          <a:bodyPr/>
          <a:lstStyle/>
          <a:p>
            <a:pPr/>
            <a:r>
              <a:t>About Us</a:t>
            </a:r>
          </a:p>
        </p:txBody>
      </p:sp>
      <p:sp>
        <p:nvSpPr>
          <p:cNvPr id="432" name="Text Placeholder 58"/>
          <p:cNvSpPr txBox="1"/>
          <p:nvPr>
            <p:ph type="body" sz="quarter" idx="1"/>
          </p:nvPr>
        </p:nvSpPr>
        <p:spPr>
          <a:xfrm>
            <a:off x="1020904" y="2926383"/>
            <a:ext cx="5309919" cy="2872040"/>
          </a:xfrm>
          <a:prstGeom prst="rect">
            <a:avLst/>
          </a:prstGeom>
        </p:spPr>
        <p:txBody>
          <a:bodyPr/>
          <a:lstStyle>
            <a:lvl1pPr>
              <a:defRPr>
                <a:latin typeface="Bookman Old Style"/>
                <a:ea typeface="Bookman Old Style"/>
                <a:cs typeface="Bookman Old Style"/>
                <a:sym typeface="Bookman Old Style"/>
              </a:defRPr>
            </a:lvl1pPr>
          </a:lstStyle>
          <a:p>
            <a:pPr/>
            <a:r>
              <a:t>We are the Mind Melders, a dynamic team of four undergraduate engineering students from BGS College of Engineering Technology in Bangalore. United by our passion for innovation and technology, we are dedicated to pushing the boundaries of our field and making a meaningful impact through our collaborative efforts and diverse skill sets.</a:t>
            </a:r>
          </a:p>
        </p:txBody>
      </p:sp>
      <p:sp>
        <p:nvSpPr>
          <p:cNvPr id="433" name="Slide Number Placeholder 10"/>
          <p:cNvSpPr txBox="1"/>
          <p:nvPr>
            <p:ph type="sldNum" sz="quarter" idx="2"/>
          </p:nvPr>
        </p:nvSpPr>
        <p:spPr>
          <a:xfrm>
            <a:off x="11847780" y="3288448"/>
            <a:ext cx="21715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34" name="WhatsApp Image 2024-06-30 at 21.10.45.jpeg" descr="WhatsApp Image 2024-06-30 at 21.10.45.jpeg"/>
          <p:cNvPicPr>
            <a:picLocks noChangeAspect="1"/>
          </p:cNvPicPr>
          <p:nvPr/>
        </p:nvPicPr>
        <p:blipFill>
          <a:blip r:embed="rId2">
            <a:extLst/>
          </a:blip>
          <a:stretch>
            <a:fillRect/>
          </a:stretch>
        </p:blipFill>
        <p:spPr>
          <a:xfrm>
            <a:off x="7512305" y="1728783"/>
            <a:ext cx="3829386" cy="2872040"/>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7" name="Footer Placeholder 20"/>
          <p:cNvSpPr txBox="1"/>
          <p:nvPr/>
        </p:nvSpPr>
        <p:spPr>
          <a:xfrm rot="5400000">
            <a:off x="10586847" y="1475168"/>
            <a:ext cx="2679060" cy="2311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b="1" cap="all" spc="400" sz="900">
                <a:solidFill>
                  <a:srgbClr val="FFFFFF"/>
                </a:solidFill>
                <a:effectLst>
                  <a:outerShdw sx="100000" sy="100000" kx="0" ky="0" algn="b" rotWithShape="0" blurRad="38100" dist="38100" dir="2700000">
                    <a:srgbClr val="000000">
                      <a:alpha val="43137"/>
                    </a:srgbClr>
                  </a:outerShdw>
                </a:effectLst>
                <a:latin typeface="Century Gothic"/>
                <a:ea typeface="Century Gothic"/>
                <a:cs typeface="Century Gothic"/>
                <a:sym typeface="Century Gothic"/>
              </a:defRPr>
            </a:lvl1pPr>
          </a:lstStyle>
          <a:p>
            <a:pPr/>
            <a:r>
              <a:t>Mind melders</a:t>
            </a:r>
          </a:p>
        </p:txBody>
      </p:sp>
      <p:sp>
        <p:nvSpPr>
          <p:cNvPr id="638" name="Title 18"/>
          <p:cNvSpPr txBox="1"/>
          <p:nvPr>
            <p:ph type="title"/>
          </p:nvPr>
        </p:nvSpPr>
        <p:spPr>
          <a:xfrm>
            <a:off x="1026849" y="563671"/>
            <a:ext cx="4989631" cy="2387771"/>
          </a:xfrm>
          <a:prstGeom prst="rect">
            <a:avLst/>
          </a:prstGeom>
        </p:spPr>
        <p:txBody>
          <a:bodyPr/>
          <a:lstStyle/>
          <a:p>
            <a:pPr/>
            <a:r>
              <a:t>Thank you </a:t>
            </a:r>
          </a:p>
        </p:txBody>
      </p:sp>
      <p:sp>
        <p:nvSpPr>
          <p:cNvPr id="639" name="Text Placeholder 8"/>
          <p:cNvSpPr txBox="1"/>
          <p:nvPr>
            <p:ph type="body" sz="quarter" idx="1"/>
          </p:nvPr>
        </p:nvSpPr>
        <p:spPr>
          <a:xfrm>
            <a:off x="2336800" y="3028270"/>
            <a:ext cx="3852400" cy="716563"/>
          </a:xfrm>
          <a:prstGeom prst="rect">
            <a:avLst/>
          </a:prstGeom>
        </p:spPr>
        <p:txBody>
          <a:bodyPr/>
          <a:lstStyle>
            <a:lvl1pPr>
              <a:defRPr b="1">
                <a:latin typeface="Century Gothic"/>
                <a:ea typeface="Century Gothic"/>
                <a:cs typeface="Century Gothic"/>
                <a:sym typeface="Century Gothic"/>
              </a:defRPr>
            </a:lvl1pPr>
          </a:lstStyle>
          <a:p>
            <a:pPr/>
            <a:r>
              <a:t>- Mind Melders</a:t>
            </a:r>
          </a:p>
        </p:txBody>
      </p:sp>
      <p:sp>
        <p:nvSpPr>
          <p:cNvPr id="640" name="Slide Number Placeholder 21"/>
          <p:cNvSpPr txBox="1"/>
          <p:nvPr>
            <p:ph type="sldNum" sz="quarter" idx="2"/>
          </p:nvPr>
        </p:nvSpPr>
        <p:spPr>
          <a:xfrm>
            <a:off x="11734770" y="3288448"/>
            <a:ext cx="33016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6" name="Footer Placeholder 18"/>
          <p:cNvSpPr txBox="1"/>
          <p:nvPr/>
        </p:nvSpPr>
        <p:spPr>
          <a:xfrm rot="5400000">
            <a:off x="10586847" y="1475168"/>
            <a:ext cx="2679060" cy="2311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b="1" cap="all" spc="400" sz="900">
                <a:solidFill>
                  <a:srgbClr val="FFFFFF"/>
                </a:solidFill>
                <a:latin typeface="Century Gothic"/>
                <a:ea typeface="Century Gothic"/>
                <a:cs typeface="Century Gothic"/>
                <a:sym typeface="Century Gothic"/>
              </a:defRPr>
            </a:lvl1pPr>
          </a:lstStyle>
          <a:p>
            <a:pPr/>
            <a:r>
              <a:t>Mind melders</a:t>
            </a:r>
          </a:p>
        </p:txBody>
      </p:sp>
      <p:sp>
        <p:nvSpPr>
          <p:cNvPr id="437" name="Title 39"/>
          <p:cNvSpPr txBox="1"/>
          <p:nvPr>
            <p:ph type="title"/>
          </p:nvPr>
        </p:nvSpPr>
        <p:spPr>
          <a:xfrm>
            <a:off x="4196217" y="690802"/>
            <a:ext cx="4936278" cy="575891"/>
          </a:xfrm>
          <a:prstGeom prst="rect">
            <a:avLst/>
          </a:prstGeom>
        </p:spPr>
        <p:txBody>
          <a:bodyPr/>
          <a:lstStyle/>
          <a:p>
            <a:pPr/>
            <a:r>
              <a:t>Problem </a:t>
            </a:r>
          </a:p>
        </p:txBody>
      </p:sp>
      <p:sp>
        <p:nvSpPr>
          <p:cNvPr id="438" name="Slide Number Placeholder 19"/>
          <p:cNvSpPr txBox="1"/>
          <p:nvPr>
            <p:ph type="sldNum" sz="quarter" idx="2"/>
          </p:nvPr>
        </p:nvSpPr>
        <p:spPr>
          <a:xfrm>
            <a:off x="11847780" y="3288448"/>
            <a:ext cx="21715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456" name="Diagram 1"/>
          <p:cNvGrpSpPr/>
          <p:nvPr/>
        </p:nvGrpSpPr>
        <p:grpSpPr>
          <a:xfrm>
            <a:off x="3187895" y="1395057"/>
            <a:ext cx="8042334" cy="4010912"/>
            <a:chOff x="0" y="0"/>
            <a:chExt cx="8042331" cy="4010910"/>
          </a:xfrm>
        </p:grpSpPr>
        <p:sp>
          <p:nvSpPr>
            <p:cNvPr id="439" name="Shape"/>
            <p:cNvSpPr/>
            <p:nvPr/>
          </p:nvSpPr>
          <p:spPr>
            <a:xfrm>
              <a:off x="0" y="0"/>
              <a:ext cx="845968" cy="4010911"/>
            </a:xfrm>
            <a:custGeom>
              <a:avLst/>
              <a:gdLst/>
              <a:ahLst/>
              <a:cxnLst>
                <a:cxn ang="0">
                  <a:pos x="wd2" y="hd2"/>
                </a:cxn>
                <a:cxn ang="5400000">
                  <a:pos x="wd2" y="hd2"/>
                </a:cxn>
                <a:cxn ang="10800000">
                  <a:pos x="wd2" y="hd2"/>
                </a:cxn>
                <a:cxn ang="16200000">
                  <a:pos x="wd2" y="hd2"/>
                </a:cxn>
              </a:cxnLst>
              <a:rect l="0" t="0" r="r" b="b"/>
              <a:pathLst>
                <a:path w="16273" h="21600" fill="norm" stroke="1" extrusionOk="0">
                  <a:moveTo>
                    <a:pt x="294" y="0"/>
                  </a:moveTo>
                  <a:cubicBezTo>
                    <a:pt x="21600" y="5965"/>
                    <a:pt x="21600" y="15635"/>
                    <a:pt x="294" y="21600"/>
                  </a:cubicBezTo>
                  <a:lnTo>
                    <a:pt x="0" y="21518"/>
                  </a:lnTo>
                  <a:cubicBezTo>
                    <a:pt x="21144" y="15598"/>
                    <a:pt x="21144" y="6002"/>
                    <a:pt x="0" y="82"/>
                  </a:cubicBezTo>
                  <a:close/>
                </a:path>
              </a:pathLst>
            </a:custGeom>
            <a:noFill/>
            <a:ln w="12700" cap="flat">
              <a:solidFill>
                <a:schemeClr val="accent4"/>
              </a:solidFill>
              <a:prstDash val="solid"/>
              <a:miter lim="800000"/>
            </a:ln>
            <a:effectLst/>
          </p:spPr>
          <p:txBody>
            <a:bodyPr wrap="square" lIns="45719" tIns="45719" rIns="45719" bIns="45719" numCol="1" anchor="t">
              <a:noAutofit/>
            </a:bodyPr>
            <a:lstStyle/>
            <a:p>
              <a:pPr/>
            </a:p>
          </p:txBody>
        </p:sp>
        <p:grpSp>
          <p:nvGrpSpPr>
            <p:cNvPr id="442" name="Group"/>
            <p:cNvGrpSpPr/>
            <p:nvPr/>
          </p:nvGrpSpPr>
          <p:grpSpPr>
            <a:xfrm>
              <a:off x="412534" y="221361"/>
              <a:ext cx="7629799" cy="651511"/>
              <a:chOff x="0" y="0"/>
              <a:chExt cx="7629797" cy="651509"/>
            </a:xfrm>
          </p:grpSpPr>
          <p:sp>
            <p:nvSpPr>
              <p:cNvPr id="440" name="Rectangle"/>
              <p:cNvSpPr/>
              <p:nvPr/>
            </p:nvSpPr>
            <p:spPr>
              <a:xfrm>
                <a:off x="0" y="1736"/>
                <a:ext cx="7629798" cy="648038"/>
              </a:xfrm>
              <a:prstGeom prst="rect">
                <a:avLst/>
              </a:prstGeom>
              <a:gradFill flip="none" rotWithShape="1">
                <a:gsLst>
                  <a:gs pos="0">
                    <a:schemeClr val="accent3">
                      <a:hueOff val="95406"/>
                      <a:satOff val="4098"/>
                      <a:lumOff val="32406"/>
                    </a:schemeClr>
                  </a:gs>
                  <a:gs pos="50000">
                    <a:srgbClr val="FE8D8D"/>
                  </a:gs>
                  <a:gs pos="100000">
                    <a:schemeClr val="accent3">
                      <a:hueOff val="103990"/>
                      <a:satOff val="4098"/>
                      <a:lumOff val="25660"/>
                    </a:schemeClr>
                  </a:gs>
                </a:gsLst>
                <a:lin ang="5400000" scaled="0"/>
              </a:gradFill>
              <a:ln w="12700" cap="flat">
                <a:noFill/>
                <a:miter lim="400000"/>
              </a:ln>
              <a:effectLst/>
            </p:spPr>
            <p:txBody>
              <a:bodyPr wrap="square" lIns="45719" tIns="45719" rIns="45719" bIns="45719" numCol="1" anchor="ctr">
                <a:noAutofit/>
              </a:bodyPr>
              <a:lstStyle/>
              <a:p>
                <a:pPr defTabSz="844550">
                  <a:lnSpc>
                    <a:spcPct val="90000"/>
                  </a:lnSpc>
                  <a:spcBef>
                    <a:spcPts val="700"/>
                  </a:spcBef>
                </a:pPr>
              </a:p>
            </p:txBody>
          </p:sp>
          <p:sp>
            <p:nvSpPr>
              <p:cNvPr id="441" name="Customer service:- Revolutionize customer interaction and boost satisfaction"/>
              <p:cNvSpPr txBox="1"/>
              <p:nvPr/>
            </p:nvSpPr>
            <p:spPr>
              <a:xfrm>
                <a:off x="466120" y="0"/>
                <a:ext cx="7163678" cy="6515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8259" tIns="48259" rIns="48259" bIns="48259" numCol="1" anchor="ctr">
                <a:spAutoFit/>
              </a:bodyPr>
              <a:lstStyle>
                <a:lvl1pPr defTabSz="844550">
                  <a:lnSpc>
                    <a:spcPct val="90000"/>
                  </a:lnSpc>
                  <a:spcBef>
                    <a:spcPts val="700"/>
                  </a:spcBef>
                  <a:defRPr sz="1900"/>
                </a:lvl1pPr>
              </a:lstStyle>
              <a:p>
                <a:pPr/>
                <a:r>
                  <a:t>Customer service:- Revolutionize customer interaction and boost satisfaction</a:t>
                </a:r>
              </a:p>
            </p:txBody>
          </p:sp>
        </p:grpSp>
        <p:sp>
          <p:nvSpPr>
            <p:cNvPr id="443" name="Circle"/>
            <p:cNvSpPr/>
            <p:nvPr/>
          </p:nvSpPr>
          <p:spPr>
            <a:xfrm>
              <a:off x="7510" y="142093"/>
              <a:ext cx="810049" cy="810049"/>
            </a:xfrm>
            <a:prstGeom prst="ellipse">
              <a:avLst/>
            </a:prstGeom>
            <a:gradFill flip="none" rotWithShape="1">
              <a:gsLst>
                <a:gs pos="0">
                  <a:srgbClr val="FFFFFF"/>
                </a:gs>
                <a:gs pos="50000">
                  <a:srgbClr val="FFFFFF"/>
                </a:gs>
                <a:gs pos="100000">
                  <a:srgbClr val="FFFFFF"/>
                </a:gs>
              </a:gsLst>
              <a:lin ang="5400000" scaled="0"/>
            </a:gradFill>
            <a:ln w="6350" cap="flat">
              <a:solidFill>
                <a:schemeClr val="accent3"/>
              </a:solidFill>
              <a:prstDash val="solid"/>
              <a:miter lim="800000"/>
            </a:ln>
            <a:effectLst/>
          </p:spPr>
          <p:txBody>
            <a:bodyPr wrap="square" lIns="45719" tIns="45719" rIns="45719" bIns="45719" numCol="1" anchor="t">
              <a:noAutofit/>
            </a:bodyPr>
            <a:lstStyle/>
            <a:p>
              <a:pPr/>
            </a:p>
          </p:txBody>
        </p:sp>
        <p:grpSp>
          <p:nvGrpSpPr>
            <p:cNvPr id="446" name="Group"/>
            <p:cNvGrpSpPr/>
            <p:nvPr/>
          </p:nvGrpSpPr>
          <p:grpSpPr>
            <a:xfrm>
              <a:off x="784069" y="1193586"/>
              <a:ext cx="7258263" cy="651511"/>
              <a:chOff x="0" y="0"/>
              <a:chExt cx="7258261" cy="651509"/>
            </a:xfrm>
          </p:grpSpPr>
          <p:sp>
            <p:nvSpPr>
              <p:cNvPr id="444" name="Rectangle"/>
              <p:cNvSpPr/>
              <p:nvPr/>
            </p:nvSpPr>
            <p:spPr>
              <a:xfrm>
                <a:off x="0" y="1736"/>
                <a:ext cx="7258261" cy="648038"/>
              </a:xfrm>
              <a:prstGeom prst="rect">
                <a:avLst/>
              </a:prstGeom>
              <a:gradFill flip="none" rotWithShape="1">
                <a:gsLst>
                  <a:gs pos="0">
                    <a:srgbClr val="F89A9C"/>
                  </a:gs>
                  <a:gs pos="50000">
                    <a:srgbClr val="EE8D8F"/>
                  </a:gs>
                  <a:gs pos="100000">
                    <a:srgbClr val="F1787B"/>
                  </a:gs>
                </a:gsLst>
                <a:lin ang="5400000" scaled="0"/>
              </a:gradFill>
              <a:ln w="12700" cap="flat">
                <a:noFill/>
                <a:miter lim="400000"/>
              </a:ln>
              <a:effectLst/>
            </p:spPr>
            <p:txBody>
              <a:bodyPr wrap="square" lIns="45719" tIns="45719" rIns="45719" bIns="45719" numCol="1" anchor="ctr">
                <a:noAutofit/>
              </a:bodyPr>
              <a:lstStyle/>
              <a:p>
                <a:pPr defTabSz="844550">
                  <a:lnSpc>
                    <a:spcPct val="90000"/>
                  </a:lnSpc>
                  <a:spcBef>
                    <a:spcPts val="700"/>
                  </a:spcBef>
                </a:pPr>
              </a:p>
            </p:txBody>
          </p:sp>
          <p:sp>
            <p:nvSpPr>
              <p:cNvPr id="445" name="Personalized Content:-Deliver tailored financial content for each user"/>
              <p:cNvSpPr txBox="1"/>
              <p:nvPr/>
            </p:nvSpPr>
            <p:spPr>
              <a:xfrm>
                <a:off x="466119" y="0"/>
                <a:ext cx="6792143" cy="6515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8259" tIns="48259" rIns="48259" bIns="48259" numCol="1" anchor="ctr">
                <a:spAutoFit/>
              </a:bodyPr>
              <a:lstStyle>
                <a:lvl1pPr defTabSz="844550">
                  <a:lnSpc>
                    <a:spcPct val="90000"/>
                  </a:lnSpc>
                  <a:spcBef>
                    <a:spcPts val="700"/>
                  </a:spcBef>
                  <a:defRPr sz="1900"/>
                </a:lvl1pPr>
              </a:lstStyle>
              <a:p>
                <a:pPr/>
                <a:r>
                  <a:t>Personalized Content:-Deliver tailored financial content for each user </a:t>
                </a:r>
              </a:p>
            </p:txBody>
          </p:sp>
        </p:grpSp>
        <p:sp>
          <p:nvSpPr>
            <p:cNvPr id="447" name="Circle"/>
            <p:cNvSpPr/>
            <p:nvPr/>
          </p:nvSpPr>
          <p:spPr>
            <a:xfrm>
              <a:off x="379045" y="1114318"/>
              <a:ext cx="810049" cy="810049"/>
            </a:xfrm>
            <a:prstGeom prst="ellipse">
              <a:avLst/>
            </a:prstGeom>
            <a:gradFill flip="none" rotWithShape="1">
              <a:gsLst>
                <a:gs pos="0">
                  <a:srgbClr val="FFFFFF"/>
                </a:gs>
                <a:gs pos="50000">
                  <a:srgbClr val="FFFFFF"/>
                </a:gs>
                <a:gs pos="100000">
                  <a:srgbClr val="FFFFFF"/>
                </a:gs>
              </a:gsLst>
              <a:lin ang="5400000" scaled="0"/>
            </a:gradFill>
            <a:ln w="6350" cap="flat">
              <a:solidFill>
                <a:srgbClr val="D90E28"/>
              </a:solidFill>
              <a:prstDash val="solid"/>
              <a:miter lim="800000"/>
            </a:ln>
            <a:effectLst/>
          </p:spPr>
          <p:txBody>
            <a:bodyPr wrap="square" lIns="45719" tIns="45719" rIns="45719" bIns="45719" numCol="1" anchor="t">
              <a:noAutofit/>
            </a:bodyPr>
            <a:lstStyle/>
            <a:p>
              <a:pPr/>
            </a:p>
          </p:txBody>
        </p:sp>
        <p:grpSp>
          <p:nvGrpSpPr>
            <p:cNvPr id="450" name="Group"/>
            <p:cNvGrpSpPr/>
            <p:nvPr/>
          </p:nvGrpSpPr>
          <p:grpSpPr>
            <a:xfrm>
              <a:off x="784069" y="2165811"/>
              <a:ext cx="7258263" cy="651511"/>
              <a:chOff x="0" y="0"/>
              <a:chExt cx="7258261" cy="651509"/>
            </a:xfrm>
          </p:grpSpPr>
          <p:sp>
            <p:nvSpPr>
              <p:cNvPr id="448" name="Rectangle"/>
              <p:cNvSpPr/>
              <p:nvPr/>
            </p:nvSpPr>
            <p:spPr>
              <a:xfrm>
                <a:off x="0" y="1736"/>
                <a:ext cx="7258261" cy="648038"/>
              </a:xfrm>
              <a:prstGeom prst="rect">
                <a:avLst/>
              </a:prstGeom>
              <a:gradFill flip="none" rotWithShape="1">
                <a:gsLst>
                  <a:gs pos="0">
                    <a:srgbClr val="E89BA1"/>
                  </a:gs>
                  <a:gs pos="50000">
                    <a:srgbClr val="DE8D94"/>
                  </a:gs>
                  <a:gs pos="100000">
                    <a:srgbClr val="DE7881"/>
                  </a:gs>
                </a:gsLst>
                <a:lin ang="5400000" scaled="0"/>
              </a:gradFill>
              <a:ln w="12700" cap="flat">
                <a:noFill/>
                <a:miter lim="400000"/>
              </a:ln>
              <a:effectLst/>
            </p:spPr>
            <p:txBody>
              <a:bodyPr wrap="square" lIns="45719" tIns="45719" rIns="45719" bIns="45719" numCol="1" anchor="ctr">
                <a:noAutofit/>
              </a:bodyPr>
              <a:lstStyle/>
              <a:p>
                <a:pPr defTabSz="844550">
                  <a:lnSpc>
                    <a:spcPct val="90000"/>
                  </a:lnSpc>
                  <a:spcBef>
                    <a:spcPts val="700"/>
                  </a:spcBef>
                </a:pPr>
              </a:p>
            </p:txBody>
          </p:sp>
          <p:sp>
            <p:nvSpPr>
              <p:cNvPr id="449" name="Risk Management :- Identifying, assessing, and mitigating financial risk effectively"/>
              <p:cNvSpPr txBox="1"/>
              <p:nvPr/>
            </p:nvSpPr>
            <p:spPr>
              <a:xfrm>
                <a:off x="466119" y="0"/>
                <a:ext cx="6792143" cy="6515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8259" tIns="48259" rIns="48259" bIns="48259" numCol="1" anchor="ctr">
                <a:spAutoFit/>
              </a:bodyPr>
              <a:lstStyle>
                <a:lvl1pPr defTabSz="844550">
                  <a:lnSpc>
                    <a:spcPct val="90000"/>
                  </a:lnSpc>
                  <a:spcBef>
                    <a:spcPts val="700"/>
                  </a:spcBef>
                  <a:defRPr sz="1900"/>
                </a:lvl1pPr>
              </a:lstStyle>
              <a:p>
                <a:pPr/>
                <a:r>
                  <a:t>Risk Management :- Identifying, assessing, and mitigating financial risk effectively</a:t>
                </a:r>
              </a:p>
            </p:txBody>
          </p:sp>
        </p:grpSp>
        <p:sp>
          <p:nvSpPr>
            <p:cNvPr id="451" name="Circle"/>
            <p:cNvSpPr/>
            <p:nvPr/>
          </p:nvSpPr>
          <p:spPr>
            <a:xfrm>
              <a:off x="379045" y="2086543"/>
              <a:ext cx="810049" cy="810049"/>
            </a:xfrm>
            <a:prstGeom prst="ellipse">
              <a:avLst/>
            </a:prstGeom>
            <a:gradFill flip="none" rotWithShape="1">
              <a:gsLst>
                <a:gs pos="0">
                  <a:srgbClr val="FFFFFF"/>
                </a:gs>
                <a:gs pos="50000">
                  <a:srgbClr val="FFFFFF"/>
                </a:gs>
                <a:gs pos="100000">
                  <a:srgbClr val="FFFFFF"/>
                </a:gs>
              </a:gsLst>
              <a:lin ang="5400000" scaled="0"/>
            </a:gradFill>
            <a:ln w="6350" cap="flat">
              <a:solidFill>
                <a:srgbClr val="C4173D"/>
              </a:solidFill>
              <a:prstDash val="solid"/>
              <a:miter lim="800000"/>
            </a:ln>
            <a:effectLst/>
          </p:spPr>
          <p:txBody>
            <a:bodyPr wrap="square" lIns="45719" tIns="45719" rIns="45719" bIns="45719" numCol="1" anchor="t">
              <a:noAutofit/>
            </a:bodyPr>
            <a:lstStyle/>
            <a:p>
              <a:pPr/>
            </a:p>
          </p:txBody>
        </p:sp>
        <p:grpSp>
          <p:nvGrpSpPr>
            <p:cNvPr id="454" name="Group"/>
            <p:cNvGrpSpPr/>
            <p:nvPr/>
          </p:nvGrpSpPr>
          <p:grpSpPr>
            <a:xfrm>
              <a:off x="412534" y="3138036"/>
              <a:ext cx="7629799" cy="651511"/>
              <a:chOff x="0" y="0"/>
              <a:chExt cx="7629797" cy="651509"/>
            </a:xfrm>
          </p:grpSpPr>
          <p:sp>
            <p:nvSpPr>
              <p:cNvPr id="452" name="Rectangle"/>
              <p:cNvSpPr/>
              <p:nvPr/>
            </p:nvSpPr>
            <p:spPr>
              <a:xfrm>
                <a:off x="0" y="1736"/>
                <a:ext cx="7629798" cy="648038"/>
              </a:xfrm>
              <a:prstGeom prst="rect">
                <a:avLst/>
              </a:prstGeom>
              <a:gradFill flip="none" rotWithShape="1">
                <a:gsLst>
                  <a:gs pos="0">
                    <a:schemeClr val="accent4">
                      <a:hueOff val="561586"/>
                      <a:satOff val="-24373"/>
                      <a:lumOff val="32904"/>
                    </a:schemeClr>
                  </a:gs>
                  <a:gs pos="50000">
                    <a:srgbClr val="D08E99"/>
                  </a:gs>
                  <a:gs pos="100000">
                    <a:schemeClr val="accent4">
                      <a:hueOff val="527324"/>
                      <a:satOff val="-24844"/>
                      <a:lumOff val="23679"/>
                    </a:schemeClr>
                  </a:gs>
                </a:gsLst>
                <a:lin ang="5400000" scaled="0"/>
              </a:gradFill>
              <a:ln w="12700" cap="flat">
                <a:noFill/>
                <a:miter lim="400000"/>
              </a:ln>
              <a:effectLst/>
            </p:spPr>
            <p:txBody>
              <a:bodyPr wrap="square" lIns="45719" tIns="45719" rIns="45719" bIns="45719" numCol="1" anchor="ctr">
                <a:noAutofit/>
              </a:bodyPr>
              <a:lstStyle/>
              <a:p>
                <a:pPr defTabSz="844550">
                  <a:lnSpc>
                    <a:spcPct val="90000"/>
                  </a:lnSpc>
                  <a:spcBef>
                    <a:spcPts val="700"/>
                  </a:spcBef>
                </a:pPr>
              </a:p>
            </p:txBody>
          </p:sp>
          <p:sp>
            <p:nvSpPr>
              <p:cNvPr id="453" name="Operational Efficiency :-Enhancing bank operations through process automation and better resource allocation"/>
              <p:cNvSpPr txBox="1"/>
              <p:nvPr/>
            </p:nvSpPr>
            <p:spPr>
              <a:xfrm>
                <a:off x="466120" y="0"/>
                <a:ext cx="7163678" cy="65151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8259" tIns="48259" rIns="48259" bIns="48259" numCol="1" anchor="ctr">
                <a:spAutoFit/>
              </a:bodyPr>
              <a:lstStyle>
                <a:lvl1pPr defTabSz="844550">
                  <a:lnSpc>
                    <a:spcPct val="90000"/>
                  </a:lnSpc>
                  <a:spcBef>
                    <a:spcPts val="700"/>
                  </a:spcBef>
                  <a:defRPr sz="1900"/>
                </a:lvl1pPr>
              </a:lstStyle>
              <a:p>
                <a:pPr/>
                <a:r>
                  <a:t>Operational Efficiency :-Enhancing bank operations through process automation and better resource allocation</a:t>
                </a:r>
              </a:p>
            </p:txBody>
          </p:sp>
        </p:grpSp>
        <p:sp>
          <p:nvSpPr>
            <p:cNvPr id="455" name="Circle"/>
            <p:cNvSpPr/>
            <p:nvPr/>
          </p:nvSpPr>
          <p:spPr>
            <a:xfrm>
              <a:off x="7510" y="3058768"/>
              <a:ext cx="810049" cy="810048"/>
            </a:xfrm>
            <a:prstGeom prst="ellipse">
              <a:avLst/>
            </a:prstGeom>
            <a:gradFill flip="none" rotWithShape="1">
              <a:gsLst>
                <a:gs pos="0">
                  <a:srgbClr val="FFFFFF"/>
                </a:gs>
                <a:gs pos="50000">
                  <a:srgbClr val="FFFFFF"/>
                </a:gs>
                <a:gs pos="100000">
                  <a:srgbClr val="FFFFFF"/>
                </a:gs>
              </a:gsLst>
              <a:lin ang="5400000" scaled="0"/>
            </a:gradFill>
            <a:ln w="6350" cap="flat">
              <a:solidFill>
                <a:schemeClr val="accent4"/>
              </a:solidFill>
              <a:prstDash val="solid"/>
              <a:miter lim="800000"/>
            </a:ln>
            <a:effectLst/>
          </p:spPr>
          <p:txBody>
            <a:bodyPr wrap="square" lIns="45719" tIns="45719" rIns="45719" bIns="45719" numCol="1" anchor="t">
              <a:noAutofit/>
            </a:bodyPr>
            <a:lstStyle/>
            <a:p>
              <a:pPr/>
            </a:p>
          </p:txBody>
        </p:sp>
      </p:grpSp>
      <p:pic>
        <p:nvPicPr>
          <p:cNvPr id="457" name="Picture 23" descr="Picture 23"/>
          <p:cNvPicPr>
            <a:picLocks noChangeAspect="1"/>
          </p:cNvPicPr>
          <p:nvPr/>
        </p:nvPicPr>
        <p:blipFill>
          <a:blip r:embed="rId2">
            <a:extLst/>
          </a:blip>
          <a:stretch>
            <a:fillRect/>
          </a:stretch>
        </p:blipFill>
        <p:spPr>
          <a:xfrm>
            <a:off x="3316868" y="1702498"/>
            <a:ext cx="606649" cy="451423"/>
          </a:xfrm>
          <a:prstGeom prst="rect">
            <a:avLst/>
          </a:prstGeom>
          <a:ln w="12700">
            <a:miter lim="400000"/>
          </a:ln>
        </p:spPr>
      </p:pic>
      <p:pic>
        <p:nvPicPr>
          <p:cNvPr id="458" name="Picture 25" descr="Picture 25"/>
          <p:cNvPicPr>
            <a:picLocks noChangeAspect="1"/>
          </p:cNvPicPr>
          <p:nvPr/>
        </p:nvPicPr>
        <p:blipFill>
          <a:blip r:embed="rId3">
            <a:extLst/>
          </a:blip>
          <a:stretch>
            <a:fillRect/>
          </a:stretch>
        </p:blipFill>
        <p:spPr>
          <a:xfrm>
            <a:off x="3715584" y="3584044"/>
            <a:ext cx="492552" cy="492552"/>
          </a:xfrm>
          <a:prstGeom prst="rect">
            <a:avLst/>
          </a:prstGeom>
          <a:ln w="12700">
            <a:miter lim="400000"/>
          </a:ln>
        </p:spPr>
      </p:pic>
      <p:pic>
        <p:nvPicPr>
          <p:cNvPr id="459" name="Picture 27" descr="Picture 27"/>
          <p:cNvPicPr>
            <a:picLocks noChangeAspect="1"/>
          </p:cNvPicPr>
          <p:nvPr/>
        </p:nvPicPr>
        <p:blipFill>
          <a:blip r:embed="rId4">
            <a:extLst/>
          </a:blip>
          <a:stretch>
            <a:fillRect/>
          </a:stretch>
        </p:blipFill>
        <p:spPr>
          <a:xfrm>
            <a:off x="3713233" y="2692168"/>
            <a:ext cx="492552" cy="472637"/>
          </a:xfrm>
          <a:prstGeom prst="rect">
            <a:avLst/>
          </a:prstGeom>
          <a:ln w="12700">
            <a:miter lim="400000"/>
          </a:ln>
        </p:spPr>
      </p:pic>
      <p:pic>
        <p:nvPicPr>
          <p:cNvPr id="460" name="Picture 29" descr="Picture 29"/>
          <p:cNvPicPr>
            <a:picLocks noChangeAspect="1"/>
          </p:cNvPicPr>
          <p:nvPr/>
        </p:nvPicPr>
        <p:blipFill>
          <a:blip r:embed="rId5">
            <a:extLst/>
          </a:blip>
          <a:stretch>
            <a:fillRect/>
          </a:stretch>
        </p:blipFill>
        <p:spPr>
          <a:xfrm>
            <a:off x="3362161" y="4623510"/>
            <a:ext cx="447260" cy="492552"/>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2" name="Footer Placeholder 2"/>
          <p:cNvSpPr txBox="1"/>
          <p:nvPr/>
        </p:nvSpPr>
        <p:spPr>
          <a:xfrm rot="5400000">
            <a:off x="10586847" y="1475168"/>
            <a:ext cx="2679060" cy="2311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b="1" cap="all" spc="400" sz="900">
                <a:solidFill>
                  <a:srgbClr val="FFFFFF"/>
                </a:solidFill>
                <a:latin typeface="Century Gothic"/>
                <a:ea typeface="Century Gothic"/>
                <a:cs typeface="Century Gothic"/>
                <a:sym typeface="Century Gothic"/>
              </a:defRPr>
            </a:lvl1pPr>
          </a:lstStyle>
          <a:p>
            <a:pPr/>
            <a:r>
              <a:t>Mind melders</a:t>
            </a:r>
          </a:p>
        </p:txBody>
      </p:sp>
      <p:sp>
        <p:nvSpPr>
          <p:cNvPr id="463" name="Title 48"/>
          <p:cNvSpPr txBox="1"/>
          <p:nvPr>
            <p:ph type="title"/>
          </p:nvPr>
        </p:nvSpPr>
        <p:spPr>
          <a:xfrm>
            <a:off x="3623445" y="1210911"/>
            <a:ext cx="4719885" cy="580031"/>
          </a:xfrm>
          <a:prstGeom prst="rect">
            <a:avLst/>
          </a:prstGeom>
        </p:spPr>
        <p:txBody>
          <a:bodyPr/>
          <a:lstStyle/>
          <a:p>
            <a:pPr/>
            <a:r>
              <a:t>Solution</a:t>
            </a:r>
          </a:p>
        </p:txBody>
      </p:sp>
      <p:cxnSp>
        <p:nvCxnSpPr>
          <p:cNvPr id="464" name="Straight Connector 13"/>
          <p:cNvCxnSpPr>
            <a:stCxn id="468" idx="0"/>
            <a:endCxn id="467" idx="0"/>
          </p:cNvCxnSpPr>
          <p:nvPr/>
        </p:nvCxnSpPr>
        <p:spPr>
          <a:xfrm>
            <a:off x="1705470" y="3645382"/>
            <a:ext cx="8568368" cy="80969"/>
          </a:xfrm>
          <a:prstGeom prst="straightConnector1">
            <a:avLst/>
          </a:prstGeom>
          <a:ln w="6350">
            <a:solidFill>
              <a:schemeClr val="accent6"/>
            </a:solidFill>
            <a:miter/>
          </a:ln>
        </p:spPr>
      </p:cxnSp>
      <p:sp>
        <p:nvSpPr>
          <p:cNvPr id="465" name="Oval 16"/>
          <p:cNvSpPr/>
          <p:nvPr/>
        </p:nvSpPr>
        <p:spPr>
          <a:xfrm>
            <a:off x="4085063" y="3172543"/>
            <a:ext cx="945679" cy="945679"/>
          </a:xfrm>
          <a:prstGeom prst="ellipse">
            <a:avLst/>
          </a:prstGeom>
          <a:solidFill>
            <a:schemeClr val="accent1"/>
          </a:solidFill>
          <a:ln w="19050">
            <a:solidFill>
              <a:schemeClr val="accent6"/>
            </a:solidFill>
            <a:miter/>
          </a:ln>
        </p:spPr>
        <p:txBody>
          <a:bodyPr lIns="45719" rIns="45719" anchor="ctr"/>
          <a:lstStyle/>
          <a:p>
            <a:pPr algn="ctr">
              <a:defRPr>
                <a:solidFill>
                  <a:srgbClr val="FFFFFF"/>
                </a:solidFill>
              </a:defRPr>
            </a:pPr>
          </a:p>
        </p:txBody>
      </p:sp>
      <p:sp>
        <p:nvSpPr>
          <p:cNvPr id="466" name="Oval 18"/>
          <p:cNvSpPr/>
          <p:nvPr/>
        </p:nvSpPr>
        <p:spPr>
          <a:xfrm>
            <a:off x="6937496" y="3172543"/>
            <a:ext cx="945679" cy="945679"/>
          </a:xfrm>
          <a:prstGeom prst="ellipse">
            <a:avLst/>
          </a:prstGeom>
          <a:solidFill>
            <a:schemeClr val="accent1"/>
          </a:solidFill>
          <a:ln w="19050">
            <a:solidFill>
              <a:schemeClr val="accent6"/>
            </a:solidFill>
            <a:miter/>
          </a:ln>
        </p:spPr>
        <p:txBody>
          <a:bodyPr lIns="45719" rIns="45719" anchor="ctr"/>
          <a:lstStyle/>
          <a:p>
            <a:pPr algn="ctr">
              <a:defRPr>
                <a:solidFill>
                  <a:srgbClr val="FFFFFF"/>
                </a:solidFill>
              </a:defRPr>
            </a:pPr>
          </a:p>
        </p:txBody>
      </p:sp>
      <p:sp>
        <p:nvSpPr>
          <p:cNvPr id="467" name="Oval 19"/>
          <p:cNvSpPr/>
          <p:nvPr/>
        </p:nvSpPr>
        <p:spPr>
          <a:xfrm>
            <a:off x="9805354" y="3281203"/>
            <a:ext cx="936966" cy="890296"/>
          </a:xfrm>
          <a:prstGeom prst="ellipse">
            <a:avLst/>
          </a:prstGeom>
          <a:solidFill>
            <a:schemeClr val="accent1"/>
          </a:solidFill>
          <a:ln w="19050">
            <a:solidFill>
              <a:schemeClr val="accent6"/>
            </a:solidFill>
            <a:miter/>
          </a:ln>
        </p:spPr>
        <p:txBody>
          <a:bodyPr lIns="45719" rIns="45719" anchor="ctr"/>
          <a:lstStyle/>
          <a:p>
            <a:pPr algn="ctr">
              <a:defRPr>
                <a:solidFill>
                  <a:srgbClr val="FFFFFF"/>
                </a:solidFill>
              </a:defRPr>
            </a:pPr>
          </a:p>
        </p:txBody>
      </p:sp>
      <p:sp>
        <p:nvSpPr>
          <p:cNvPr id="468" name="Oval 14"/>
          <p:cNvSpPr/>
          <p:nvPr/>
        </p:nvSpPr>
        <p:spPr>
          <a:xfrm>
            <a:off x="1232631" y="3172543"/>
            <a:ext cx="945679" cy="945679"/>
          </a:xfrm>
          <a:prstGeom prst="ellipse">
            <a:avLst/>
          </a:prstGeom>
          <a:solidFill>
            <a:schemeClr val="accent1"/>
          </a:solidFill>
          <a:ln w="19050">
            <a:solidFill>
              <a:schemeClr val="accent6"/>
            </a:solidFill>
            <a:miter/>
          </a:ln>
        </p:spPr>
        <p:txBody>
          <a:bodyPr lIns="45719" rIns="45719" anchor="ctr"/>
          <a:lstStyle/>
          <a:p>
            <a:pPr algn="ctr">
              <a:defRPr>
                <a:solidFill>
                  <a:srgbClr val="FFFFFF"/>
                </a:solidFill>
              </a:defRPr>
            </a:pPr>
          </a:p>
        </p:txBody>
      </p:sp>
      <p:pic>
        <p:nvPicPr>
          <p:cNvPr id="469" name="Picture Placeholder 90" descr="Picture Placeholder 90"/>
          <p:cNvPicPr>
            <a:picLocks noChangeAspect="1"/>
          </p:cNvPicPr>
          <p:nvPr>
            <p:ph type="pic" idx="28"/>
          </p:nvPr>
        </p:nvPicPr>
        <p:blipFill>
          <a:blip r:embed="rId2">
            <a:extLst/>
          </a:blip>
          <a:stretch>
            <a:fillRect/>
          </a:stretch>
        </p:blipFill>
        <p:spPr>
          <a:xfrm>
            <a:off x="1397653" y="3452290"/>
            <a:ext cx="603505" cy="603505"/>
          </a:xfrm>
          <a:prstGeom prst="rect">
            <a:avLst/>
          </a:prstGeom>
        </p:spPr>
      </p:pic>
      <p:sp>
        <p:nvSpPr>
          <p:cNvPr id="470" name="Text Placeholder 25"/>
          <p:cNvSpPr txBox="1"/>
          <p:nvPr>
            <p:ph type="body" sz="quarter" idx="1"/>
          </p:nvPr>
        </p:nvSpPr>
        <p:spPr>
          <a:xfrm>
            <a:off x="289192" y="4285940"/>
            <a:ext cx="2640804" cy="365126"/>
          </a:xfrm>
          <a:prstGeom prst="rect">
            <a:avLst/>
          </a:prstGeom>
        </p:spPr>
        <p:txBody>
          <a:bodyPr/>
          <a:lstStyle/>
          <a:p>
            <a:pPr/>
            <a:r>
              <a:t>Close the gap</a:t>
            </a:r>
          </a:p>
        </p:txBody>
      </p:sp>
      <p:sp>
        <p:nvSpPr>
          <p:cNvPr id="471" name="Text Placeholder 26"/>
          <p:cNvSpPr/>
          <p:nvPr>
            <p:ph type="body" idx="21"/>
          </p:nvPr>
        </p:nvSpPr>
        <p:spPr>
          <a:xfrm>
            <a:off x="379005" y="4748535"/>
            <a:ext cx="2640803" cy="1616415"/>
          </a:xfrm>
          <a:prstGeom prst="rect">
            <a:avLst/>
          </a:prstGeom>
          <a:extLst>
            <a:ext uri="{C572A759-6A51-4108-AA02-DFA0A04FC94B}">
              <ma14:wrappingTextBoxFlag xmlns:ma14="http://schemas.microsoft.com/office/mac/drawingml/2011/main" val="1"/>
            </a:ext>
          </a:extLst>
        </p:spPr>
        <p:txBody>
          <a:bodyPr/>
          <a:lstStyle/>
          <a:p>
            <a:pPr/>
            <a:r>
              <a:t>Our product makes consumer lives easier,  Aswell as focus on grasping the customers by various ai technologies used .</a:t>
            </a:r>
          </a:p>
        </p:txBody>
      </p:sp>
      <p:pic>
        <p:nvPicPr>
          <p:cNvPr id="472" name="Picture Placeholder 91" descr="Picture Placeholder 91"/>
          <p:cNvPicPr>
            <a:picLocks noChangeAspect="1"/>
          </p:cNvPicPr>
          <p:nvPr>
            <p:ph type="pic" idx="29"/>
          </p:nvPr>
        </p:nvPicPr>
        <p:blipFill>
          <a:blip r:embed="rId3">
            <a:extLst/>
          </a:blip>
          <a:stretch>
            <a:fillRect/>
          </a:stretch>
        </p:blipFill>
        <p:spPr>
          <a:prstGeom prst="rect">
            <a:avLst/>
          </a:prstGeom>
        </p:spPr>
      </p:pic>
      <p:sp>
        <p:nvSpPr>
          <p:cNvPr id="473" name="Text Placeholder 30"/>
          <p:cNvSpPr/>
          <p:nvPr>
            <p:ph type="body" idx="22"/>
          </p:nvPr>
        </p:nvSpPr>
        <p:spPr>
          <a:xfrm>
            <a:off x="3237501" y="4285940"/>
            <a:ext cx="2640804" cy="365126"/>
          </a:xfrm>
          <a:prstGeom prst="rect">
            <a:avLst/>
          </a:prstGeom>
          <a:extLst>
            <a:ext uri="{C572A759-6A51-4108-AA02-DFA0A04FC94B}">
              <ma14:wrappingTextBoxFlag xmlns:ma14="http://schemas.microsoft.com/office/mac/drawingml/2011/main" val="1"/>
            </a:ext>
          </a:extLst>
        </p:spPr>
        <p:txBody>
          <a:bodyPr/>
          <a:lstStyle/>
          <a:p>
            <a:pPr/>
            <a:r>
              <a:t>Target audience</a:t>
            </a:r>
          </a:p>
        </p:txBody>
      </p:sp>
      <p:sp>
        <p:nvSpPr>
          <p:cNvPr id="474" name="Text Placeholder 27"/>
          <p:cNvSpPr/>
          <p:nvPr>
            <p:ph type="body" idx="23"/>
          </p:nvPr>
        </p:nvSpPr>
        <p:spPr>
          <a:xfrm>
            <a:off x="3237501" y="4706640"/>
            <a:ext cx="2640804" cy="1616415"/>
          </a:xfrm>
          <a:prstGeom prst="rect">
            <a:avLst/>
          </a:prstGeom>
          <a:extLst>
            <a:ext uri="{C572A759-6A51-4108-AA02-DFA0A04FC94B}">
              <ma14:wrappingTextBoxFlag xmlns:ma14="http://schemas.microsoft.com/office/mac/drawingml/2011/main" val="1"/>
            </a:ext>
          </a:extLst>
        </p:spPr>
        <p:txBody>
          <a:bodyPr/>
          <a:lstStyle/>
          <a:p>
            <a:pPr/>
            <a:r>
              <a:t>Customers and </a:t>
            </a:r>
          </a:p>
          <a:p>
            <a:pPr/>
            <a:r>
              <a:t>Bank Employees </a:t>
            </a:r>
          </a:p>
        </p:txBody>
      </p:sp>
      <p:pic>
        <p:nvPicPr>
          <p:cNvPr id="475" name="Picture Placeholder 92" descr="Picture Placeholder 92"/>
          <p:cNvPicPr>
            <a:picLocks noChangeAspect="1"/>
          </p:cNvPicPr>
          <p:nvPr>
            <p:ph type="pic" idx="31"/>
          </p:nvPr>
        </p:nvPicPr>
        <p:blipFill>
          <a:blip r:embed="rId4">
            <a:extLst/>
          </a:blip>
          <a:stretch>
            <a:fillRect/>
          </a:stretch>
        </p:blipFill>
        <p:spPr>
          <a:prstGeom prst="rect">
            <a:avLst/>
          </a:prstGeom>
        </p:spPr>
      </p:pic>
      <p:sp>
        <p:nvSpPr>
          <p:cNvPr id="476" name="Text Placeholder 31"/>
          <p:cNvSpPr/>
          <p:nvPr>
            <p:ph type="body" idx="24"/>
          </p:nvPr>
        </p:nvSpPr>
        <p:spPr>
          <a:xfrm>
            <a:off x="6096000" y="4285940"/>
            <a:ext cx="2640803" cy="365126"/>
          </a:xfrm>
          <a:prstGeom prst="rect">
            <a:avLst/>
          </a:prstGeom>
          <a:extLst>
            <a:ext uri="{C572A759-6A51-4108-AA02-DFA0A04FC94B}">
              <ma14:wrappingTextBoxFlag xmlns:ma14="http://schemas.microsoft.com/office/mac/drawingml/2011/main" val="1"/>
            </a:ext>
          </a:extLst>
        </p:spPr>
        <p:txBody>
          <a:bodyPr/>
          <a:lstStyle/>
          <a:p>
            <a:pPr/>
            <a:r>
              <a:t>Time savings</a:t>
            </a:r>
          </a:p>
        </p:txBody>
      </p:sp>
      <p:sp>
        <p:nvSpPr>
          <p:cNvPr id="477" name="Text Placeholder 28"/>
          <p:cNvSpPr/>
          <p:nvPr>
            <p:ph type="body" idx="25"/>
          </p:nvPr>
        </p:nvSpPr>
        <p:spPr>
          <a:xfrm>
            <a:off x="6096000" y="4748535"/>
            <a:ext cx="2640803" cy="1616415"/>
          </a:xfrm>
          <a:prstGeom prst="rect">
            <a:avLst/>
          </a:prstGeom>
          <a:extLst>
            <a:ext uri="{C572A759-6A51-4108-AA02-DFA0A04FC94B}">
              <ma14:wrappingTextBoxFlag xmlns:ma14="http://schemas.microsoft.com/office/mac/drawingml/2011/main" val="1"/>
            </a:ext>
          </a:extLst>
        </p:spPr>
        <p:txBody>
          <a:bodyPr/>
          <a:lstStyle/>
          <a:p>
            <a:pPr/>
            <a:r>
              <a:t>Reduce expenses for replacement products </a:t>
            </a:r>
          </a:p>
        </p:txBody>
      </p:sp>
      <p:pic>
        <p:nvPicPr>
          <p:cNvPr id="478" name="Picture Placeholder 93" descr="Picture Placeholder 93"/>
          <p:cNvPicPr>
            <a:picLocks noChangeAspect="1"/>
          </p:cNvPicPr>
          <p:nvPr>
            <p:ph type="pic" idx="30"/>
          </p:nvPr>
        </p:nvPicPr>
        <p:blipFill>
          <a:blip r:embed="rId5">
            <a:extLst/>
          </a:blip>
          <a:stretch>
            <a:fillRect/>
          </a:stretch>
        </p:blipFill>
        <p:spPr>
          <a:prstGeom prst="rect">
            <a:avLst/>
          </a:prstGeom>
        </p:spPr>
      </p:pic>
      <p:sp>
        <p:nvSpPr>
          <p:cNvPr id="479" name="Text Placeholder 32"/>
          <p:cNvSpPr/>
          <p:nvPr>
            <p:ph type="body" idx="26"/>
          </p:nvPr>
        </p:nvSpPr>
        <p:spPr>
          <a:xfrm>
            <a:off x="8954496" y="4285940"/>
            <a:ext cx="2640804" cy="365126"/>
          </a:xfrm>
          <a:prstGeom prst="rect">
            <a:avLst/>
          </a:prstGeom>
          <a:extLst>
            <a:ext uri="{C572A759-6A51-4108-AA02-DFA0A04FC94B}">
              <ma14:wrappingTextBoxFlag xmlns:ma14="http://schemas.microsoft.com/office/mac/drawingml/2011/main" val="1"/>
            </a:ext>
          </a:extLst>
        </p:spPr>
        <p:txBody>
          <a:bodyPr/>
          <a:lstStyle/>
          <a:p>
            <a:pPr/>
            <a:r>
              <a:t>Easy to use</a:t>
            </a:r>
          </a:p>
        </p:txBody>
      </p:sp>
      <p:sp>
        <p:nvSpPr>
          <p:cNvPr id="480" name="Text Placeholder 29"/>
          <p:cNvSpPr/>
          <p:nvPr>
            <p:ph type="body" idx="27"/>
          </p:nvPr>
        </p:nvSpPr>
        <p:spPr>
          <a:xfrm>
            <a:off x="8954496" y="4706640"/>
            <a:ext cx="2640804" cy="1616415"/>
          </a:xfrm>
          <a:prstGeom prst="rect">
            <a:avLst/>
          </a:prstGeom>
          <a:extLst>
            <a:ext uri="{C572A759-6A51-4108-AA02-DFA0A04FC94B}">
              <ma14:wrappingTextBoxFlag xmlns:ma14="http://schemas.microsoft.com/office/mac/drawingml/2011/main" val="1"/>
            </a:ext>
          </a:extLst>
        </p:spPr>
        <p:txBody>
          <a:bodyPr/>
          <a:lstStyle/>
          <a:p>
            <a:pPr/>
            <a:r>
              <a:t>Simple design that gives customers the targeted information they need​</a:t>
            </a:r>
          </a:p>
        </p:txBody>
      </p:sp>
      <p:sp>
        <p:nvSpPr>
          <p:cNvPr id="481" name="Slide Number Placeholder 3"/>
          <p:cNvSpPr txBox="1"/>
          <p:nvPr>
            <p:ph type="sldNum" sz="quarter" idx="2"/>
          </p:nvPr>
        </p:nvSpPr>
        <p:spPr>
          <a:xfrm>
            <a:off x="11847780" y="3288448"/>
            <a:ext cx="21715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82" name="Oval 1"/>
          <p:cNvSpPr/>
          <p:nvPr/>
        </p:nvSpPr>
        <p:spPr>
          <a:xfrm>
            <a:off x="5438459" y="1981201"/>
            <a:ext cx="1201464" cy="1145738"/>
          </a:xfrm>
          <a:prstGeom prst="ellipse">
            <a:avLst/>
          </a:prstGeom>
          <a:blipFill>
            <a:blip r:embed="rId6"/>
            <a:stretch>
              <a:fillRect/>
            </a:stretch>
          </a:blipFill>
          <a:ln w="12700">
            <a:solidFill>
              <a:srgbClr val="FFFFFF"/>
            </a:solidFill>
            <a:miter/>
          </a:ln>
        </p:spPr>
        <p:txBody>
          <a:bodyPr lIns="45719" rIns="45719"/>
          <a:lstStyle/>
          <a:p>
            <a:pPr/>
          </a:p>
        </p:txBody>
      </p:sp>
      <p:cxnSp>
        <p:nvCxnSpPr>
          <p:cNvPr id="483" name="Straight Connector 5"/>
          <p:cNvCxnSpPr>
            <a:stCxn id="482" idx="0"/>
            <a:endCxn id="468" idx="0"/>
          </p:cNvCxnSpPr>
          <p:nvPr/>
        </p:nvCxnSpPr>
        <p:spPr>
          <a:xfrm flipH="1">
            <a:off x="1705470" y="2554069"/>
            <a:ext cx="4333721" cy="1091314"/>
          </a:xfrm>
          <a:prstGeom prst="straightConnector1">
            <a:avLst/>
          </a:prstGeom>
          <a:ln w="6350">
            <a:solidFill>
              <a:schemeClr val="accent6"/>
            </a:solidFill>
            <a:miter/>
          </a:ln>
        </p:spPr>
      </p:cxnSp>
      <p:cxnSp>
        <p:nvCxnSpPr>
          <p:cNvPr id="484" name="Straight Connector 8"/>
          <p:cNvCxnSpPr>
            <a:stCxn id="482" idx="0"/>
            <a:endCxn id="465" idx="0"/>
          </p:cNvCxnSpPr>
          <p:nvPr/>
        </p:nvCxnSpPr>
        <p:spPr>
          <a:xfrm flipH="1">
            <a:off x="4557902" y="2554069"/>
            <a:ext cx="1481289" cy="1091314"/>
          </a:xfrm>
          <a:prstGeom prst="straightConnector1">
            <a:avLst/>
          </a:prstGeom>
          <a:ln w="6350">
            <a:solidFill>
              <a:schemeClr val="accent6"/>
            </a:solidFill>
            <a:miter/>
          </a:ln>
        </p:spPr>
      </p:cxnSp>
      <p:cxnSp>
        <p:nvCxnSpPr>
          <p:cNvPr id="485" name="Straight Connector 12"/>
          <p:cNvCxnSpPr>
            <a:stCxn id="482" idx="0"/>
            <a:endCxn id="466" idx="0"/>
          </p:cNvCxnSpPr>
          <p:nvPr/>
        </p:nvCxnSpPr>
        <p:spPr>
          <a:xfrm>
            <a:off x="6039190" y="2554069"/>
            <a:ext cx="1371146" cy="1091314"/>
          </a:xfrm>
          <a:prstGeom prst="straightConnector1">
            <a:avLst/>
          </a:prstGeom>
          <a:ln w="6350">
            <a:solidFill>
              <a:schemeClr val="accent6"/>
            </a:solidFill>
            <a:miter/>
          </a:ln>
        </p:spPr>
      </p:cxnSp>
      <p:cxnSp>
        <p:nvCxnSpPr>
          <p:cNvPr id="486" name="Straight Connector 34"/>
          <p:cNvCxnSpPr>
            <a:stCxn id="482" idx="0"/>
            <a:endCxn id="467" idx="0"/>
          </p:cNvCxnSpPr>
          <p:nvPr/>
        </p:nvCxnSpPr>
        <p:spPr>
          <a:xfrm>
            <a:off x="6039190" y="2554069"/>
            <a:ext cx="4234648" cy="1172282"/>
          </a:xfrm>
          <a:prstGeom prst="straightConnector1">
            <a:avLst/>
          </a:prstGeom>
          <a:ln w="6350">
            <a:solidFill>
              <a:schemeClr val="accent6"/>
            </a:solidFill>
            <a:miter/>
          </a:ln>
        </p:spPr>
      </p:cxn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8" name="Footer Placeholder 2"/>
          <p:cNvSpPr txBox="1"/>
          <p:nvPr/>
        </p:nvSpPr>
        <p:spPr>
          <a:xfrm rot="5400000">
            <a:off x="10586847" y="1475168"/>
            <a:ext cx="2679060" cy="2311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b="1" cap="all" spc="400" sz="900">
                <a:solidFill>
                  <a:srgbClr val="FFFFFF"/>
                </a:solidFill>
                <a:latin typeface="Century Gothic"/>
                <a:ea typeface="Century Gothic"/>
                <a:cs typeface="Century Gothic"/>
                <a:sym typeface="Century Gothic"/>
              </a:defRPr>
            </a:lvl1pPr>
          </a:lstStyle>
          <a:p>
            <a:pPr/>
            <a:r>
              <a:t>Mind melders</a:t>
            </a:r>
          </a:p>
        </p:txBody>
      </p:sp>
      <p:sp>
        <p:nvSpPr>
          <p:cNvPr id="489" name="Title 23"/>
          <p:cNvSpPr txBox="1"/>
          <p:nvPr>
            <p:ph type="title"/>
          </p:nvPr>
        </p:nvSpPr>
        <p:spPr>
          <a:xfrm>
            <a:off x="3474435" y="1163562"/>
            <a:ext cx="4569572" cy="580030"/>
          </a:xfrm>
          <a:prstGeom prst="rect">
            <a:avLst/>
          </a:prstGeom>
        </p:spPr>
        <p:txBody>
          <a:bodyPr/>
          <a:lstStyle/>
          <a:p>
            <a:pPr/>
            <a:r>
              <a:t>About product</a:t>
            </a:r>
          </a:p>
        </p:txBody>
      </p:sp>
      <p:sp>
        <p:nvSpPr>
          <p:cNvPr id="490" name="Slide Number Placeholder 3"/>
          <p:cNvSpPr txBox="1"/>
          <p:nvPr>
            <p:ph type="sldNum" sz="quarter" idx="2"/>
          </p:nvPr>
        </p:nvSpPr>
        <p:spPr>
          <a:xfrm>
            <a:off x="11847780" y="3288448"/>
            <a:ext cx="21715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91" name="Rectangle 3"/>
          <p:cNvSpPr txBox="1"/>
          <p:nvPr>
            <p:ph type="body" idx="1"/>
          </p:nvPr>
        </p:nvSpPr>
        <p:spPr>
          <a:xfrm>
            <a:off x="577989" y="1878541"/>
            <a:ext cx="8637132" cy="5034360"/>
          </a:xfrm>
          <a:prstGeom prst="rect">
            <a:avLst/>
          </a:prstGeom>
        </p:spPr>
        <p:txBody>
          <a:bodyPr anchor="ctr"/>
          <a:lstStyle/>
          <a:p>
            <a:pPr algn="l" defTabSz="850391">
              <a:lnSpc>
                <a:spcPct val="100000"/>
              </a:lnSpc>
              <a:defRPr b="1" spc="186" sz="1488">
                <a:latin typeface="Bookman Old Style"/>
                <a:ea typeface="Bookman Old Style"/>
                <a:cs typeface="Bookman Old Style"/>
                <a:sym typeface="Bookman Old Style"/>
              </a:defRPr>
            </a:pPr>
            <a:r>
              <a:t>Introducing our state-of-the-art customer service chatbot, Aegis: </a:t>
            </a:r>
          </a:p>
          <a:p>
            <a:pPr algn="l" defTabSz="850391">
              <a:lnSpc>
                <a:spcPct val="100000"/>
              </a:lnSpc>
              <a:defRPr spc="186" sz="1488"/>
            </a:pPr>
          </a:p>
          <a:p>
            <a:pPr algn="l" defTabSz="850391">
              <a:lnSpc>
                <a:spcPct val="100000"/>
              </a:lnSpc>
              <a:defRPr spc="186" sz="1488"/>
            </a:pPr>
            <a:r>
              <a:t>A revolutionary solution designed to elevate your banking experience with unmatched accuracy and reliability. Aegis boasts an impressive accuracy rate exceeding 95%, ensuring swift and precise resolution of your queries. This commitment to accuracy enhances overall satisfaction by providing timely and accurate information.</a:t>
            </a:r>
          </a:p>
          <a:p>
            <a:pPr algn="l" defTabSz="850391">
              <a:lnSpc>
                <a:spcPct val="100000"/>
              </a:lnSpc>
              <a:defRPr spc="186" sz="1488"/>
            </a:pPr>
            <a:r>
              <a:t>In addition to exceptional customer service, </a:t>
            </a:r>
          </a:p>
          <a:p>
            <a:pPr algn="l" defTabSz="850391">
              <a:lnSpc>
                <a:spcPct val="100000"/>
              </a:lnSpc>
              <a:defRPr spc="186" sz="1488"/>
            </a:pPr>
            <a:r>
              <a:t>Aegis offers advanced features such as secure challan generation and automatic email generation along with various other features. Secure challan generation integrates seamlessly with Bank of Baroda's systems, allowing you to effortlessly create and manage challans securely and efficiently. Meanwhile, automatic email generation simplifies communication by automatically sending important updates directly from the chatbox to your email inbox and to the bank, ensuring you stay informed at all times and thus saving time as Aegis provides the templates for all the specified problems.</a:t>
            </a:r>
          </a:p>
          <a:p>
            <a:pPr algn="l" defTabSz="850391">
              <a:lnSpc>
                <a:spcPct val="100000"/>
              </a:lnSpc>
              <a:defRPr spc="186" sz="1488"/>
            </a:pPr>
            <a:r>
              <a:t>Experience the future of customer service with Aegis, where precision meets convenience to deliver a seamless banking experience tailored to your needs. Discover how Aegis can transform your interactions with Bank of Baroda, setting new standards in customer service excellence and technological innovation.</a:t>
            </a:r>
          </a:p>
        </p:txBody>
      </p:sp>
      <p:grpSp>
        <p:nvGrpSpPr>
          <p:cNvPr id="494" name="Diagram 5"/>
          <p:cNvGrpSpPr/>
          <p:nvPr/>
        </p:nvGrpSpPr>
        <p:grpSpPr>
          <a:xfrm>
            <a:off x="9637575" y="2938560"/>
            <a:ext cx="1458991" cy="1997294"/>
            <a:chOff x="0" y="0"/>
            <a:chExt cx="1458990" cy="1997292"/>
          </a:xfrm>
        </p:grpSpPr>
        <p:sp>
          <p:nvSpPr>
            <p:cNvPr id="492" name="Oval"/>
            <p:cNvSpPr/>
            <p:nvPr/>
          </p:nvSpPr>
          <p:spPr>
            <a:xfrm>
              <a:off x="72952" y="0"/>
              <a:ext cx="1313072" cy="1321643"/>
            </a:xfrm>
            <a:prstGeom prst="ellipse">
              <a:avLst/>
            </a:prstGeom>
            <a:blipFill rotWithShape="1">
              <a:blip r:embed="rId2"/>
              <a:srcRect l="0" t="0" r="0" b="0"/>
              <a:stretch>
                <a:fillRect/>
              </a:stretch>
            </a:blipFill>
            <a:ln w="12700" cap="flat">
              <a:solidFill>
                <a:srgbClr val="FFFFFF"/>
              </a:solidFill>
              <a:prstDash val="solid"/>
              <a:miter lim="800000"/>
            </a:ln>
            <a:effectLst/>
          </p:spPr>
          <p:txBody>
            <a:bodyPr wrap="square" lIns="45719" tIns="45719" rIns="45719" bIns="45719" numCol="1" anchor="t">
              <a:noAutofit/>
            </a:bodyPr>
            <a:lstStyle/>
            <a:p>
              <a:pPr/>
            </a:p>
          </p:txBody>
        </p:sp>
        <p:sp>
          <p:nvSpPr>
            <p:cNvPr id="493" name="Symbolizing protection and security"/>
            <p:cNvSpPr txBox="1"/>
            <p:nvPr/>
          </p:nvSpPr>
          <p:spPr>
            <a:xfrm>
              <a:off x="0" y="1535012"/>
              <a:ext cx="1458991" cy="46228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b">
              <a:spAutoFit/>
            </a:bodyPr>
            <a:lstStyle>
              <a:lvl1pPr algn="ctr" defTabSz="488950">
                <a:lnSpc>
                  <a:spcPct val="90000"/>
                </a:lnSpc>
                <a:spcBef>
                  <a:spcPts val="400"/>
                </a:spcBef>
                <a:defRPr sz="1100">
                  <a:solidFill>
                    <a:srgbClr val="FFFFFF"/>
                  </a:solidFill>
                  <a:latin typeface="Bookman Old Style"/>
                  <a:ea typeface="Bookman Old Style"/>
                  <a:cs typeface="Bookman Old Style"/>
                  <a:sym typeface="Bookman Old Style"/>
                </a:defRPr>
              </a:lvl1pPr>
            </a:lstStyle>
            <a:p>
              <a:pPr/>
              <a:r>
                <a:t>Symbolizing protection and security</a:t>
              </a:r>
            </a:p>
          </p:txBody>
        </p:sp>
      </p:gr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6" name="Footer Placeholder 2"/>
          <p:cNvSpPr txBox="1"/>
          <p:nvPr/>
        </p:nvSpPr>
        <p:spPr>
          <a:xfrm rot="5400000">
            <a:off x="10586847" y="1475168"/>
            <a:ext cx="2679060" cy="2311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b="1" cap="all" spc="400" sz="900">
                <a:solidFill>
                  <a:srgbClr val="FFFFFF"/>
                </a:solidFill>
                <a:latin typeface="Century Gothic"/>
                <a:ea typeface="Century Gothic"/>
                <a:cs typeface="Century Gothic"/>
                <a:sym typeface="Century Gothic"/>
              </a:defRPr>
            </a:lvl1pPr>
          </a:lstStyle>
          <a:p>
            <a:pPr/>
            <a:r>
              <a:t>Mind melders</a:t>
            </a:r>
          </a:p>
        </p:txBody>
      </p:sp>
      <p:sp>
        <p:nvSpPr>
          <p:cNvPr id="497" name="Title 23"/>
          <p:cNvSpPr txBox="1"/>
          <p:nvPr>
            <p:ph type="title"/>
          </p:nvPr>
        </p:nvSpPr>
        <p:spPr>
          <a:xfrm>
            <a:off x="3474435" y="1163562"/>
            <a:ext cx="4569572" cy="580030"/>
          </a:xfrm>
          <a:prstGeom prst="rect">
            <a:avLst/>
          </a:prstGeom>
        </p:spPr>
        <p:txBody>
          <a:bodyPr/>
          <a:lstStyle/>
          <a:p>
            <a:pPr/>
            <a:r>
              <a:t>About product</a:t>
            </a:r>
          </a:p>
        </p:txBody>
      </p:sp>
      <p:sp>
        <p:nvSpPr>
          <p:cNvPr id="498" name="Slide Number Placeholder 3"/>
          <p:cNvSpPr txBox="1"/>
          <p:nvPr>
            <p:ph type="sldNum" sz="quarter" idx="2"/>
          </p:nvPr>
        </p:nvSpPr>
        <p:spPr>
          <a:xfrm>
            <a:off x="11847780" y="3288448"/>
            <a:ext cx="21715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99" name="Rectangle 3"/>
          <p:cNvSpPr txBox="1"/>
          <p:nvPr>
            <p:ph type="body" sz="quarter" idx="1"/>
          </p:nvPr>
        </p:nvSpPr>
        <p:spPr>
          <a:xfrm>
            <a:off x="5659120" y="3758379"/>
            <a:ext cx="736201" cy="338555"/>
          </a:xfrm>
          <a:prstGeom prst="rect">
            <a:avLst/>
          </a:prstGeom>
        </p:spPr>
        <p:txBody>
          <a:bodyPr anchor="ctr"/>
          <a:lstStyle>
            <a:lvl1pPr algn="l">
              <a:lnSpc>
                <a:spcPct val="100000"/>
              </a:lnSpc>
              <a:defRPr sz="1600">
                <a:latin typeface="Bookman Old Style"/>
                <a:ea typeface="Bookman Old Style"/>
                <a:cs typeface="Bookman Old Style"/>
                <a:sym typeface="Bookman Old Style"/>
              </a:defRPr>
            </a:lvl1pPr>
          </a:lstStyle>
          <a:p>
            <a:pPr/>
            <a:r>
              <a:t>llm</a:t>
            </a:r>
          </a:p>
        </p:txBody>
      </p:sp>
      <p:pic>
        <p:nvPicPr>
          <p:cNvPr id="500" name="Picture 14" descr="Picture 14"/>
          <p:cNvPicPr>
            <a:picLocks noChangeAspect="1"/>
          </p:cNvPicPr>
          <p:nvPr/>
        </p:nvPicPr>
        <p:blipFill>
          <a:blip r:embed="rId2">
            <a:extLst/>
          </a:blip>
          <a:stretch>
            <a:fillRect/>
          </a:stretch>
        </p:blipFill>
        <p:spPr>
          <a:xfrm>
            <a:off x="1322156" y="1669350"/>
            <a:ext cx="2876446" cy="4964414"/>
          </a:xfrm>
          <a:prstGeom prst="rect">
            <a:avLst/>
          </a:prstGeom>
          <a:ln w="12700">
            <a:miter lim="400000"/>
          </a:ln>
        </p:spPr>
      </p:pic>
      <p:sp>
        <p:nvSpPr>
          <p:cNvPr id="501" name="Straight Connector 15"/>
          <p:cNvSpPr/>
          <p:nvPr/>
        </p:nvSpPr>
        <p:spPr>
          <a:xfrm>
            <a:off x="5537200" y="2019378"/>
            <a:ext cx="4043681" cy="1"/>
          </a:xfrm>
          <a:prstGeom prst="line">
            <a:avLst/>
          </a:prstGeom>
          <a:ln w="6350">
            <a:solidFill>
              <a:schemeClr val="accent3"/>
            </a:solidFill>
            <a:miter/>
          </a:ln>
        </p:spPr>
        <p:txBody>
          <a:bodyPr lIns="45719" rIns="45719"/>
          <a:lstStyle/>
          <a:p>
            <a:pPr/>
          </a:p>
        </p:txBody>
      </p:sp>
      <p:sp>
        <p:nvSpPr>
          <p:cNvPr id="502" name="Straight Connector 26"/>
          <p:cNvSpPr/>
          <p:nvPr/>
        </p:nvSpPr>
        <p:spPr>
          <a:xfrm>
            <a:off x="5547359" y="2019378"/>
            <a:ext cx="1" cy="486789"/>
          </a:xfrm>
          <a:prstGeom prst="line">
            <a:avLst/>
          </a:prstGeom>
          <a:ln w="6350">
            <a:solidFill>
              <a:schemeClr val="accent3"/>
            </a:solidFill>
            <a:miter/>
          </a:ln>
        </p:spPr>
        <p:txBody>
          <a:bodyPr lIns="45719" rIns="45719"/>
          <a:lstStyle/>
          <a:p>
            <a:pPr/>
          </a:p>
        </p:txBody>
      </p:sp>
      <p:sp>
        <p:nvSpPr>
          <p:cNvPr id="503" name="Straight Connector 28"/>
          <p:cNvSpPr/>
          <p:nvPr/>
        </p:nvSpPr>
        <p:spPr>
          <a:xfrm>
            <a:off x="5537200" y="2506166"/>
            <a:ext cx="4043681" cy="1"/>
          </a:xfrm>
          <a:prstGeom prst="line">
            <a:avLst/>
          </a:prstGeom>
          <a:ln w="6350">
            <a:solidFill>
              <a:schemeClr val="accent3"/>
            </a:solidFill>
            <a:miter/>
          </a:ln>
        </p:spPr>
        <p:txBody>
          <a:bodyPr lIns="45719" rIns="45719"/>
          <a:lstStyle/>
          <a:p>
            <a:pPr/>
          </a:p>
        </p:txBody>
      </p:sp>
      <p:sp>
        <p:nvSpPr>
          <p:cNvPr id="504" name="Straight Connector 30"/>
          <p:cNvSpPr/>
          <p:nvPr/>
        </p:nvSpPr>
        <p:spPr>
          <a:xfrm flipV="1">
            <a:off x="9580880" y="2019378"/>
            <a:ext cx="1" cy="486789"/>
          </a:xfrm>
          <a:prstGeom prst="line">
            <a:avLst/>
          </a:prstGeom>
          <a:ln w="6350">
            <a:solidFill>
              <a:schemeClr val="accent3"/>
            </a:solidFill>
            <a:miter/>
          </a:ln>
        </p:spPr>
        <p:txBody>
          <a:bodyPr lIns="45719" rIns="45719"/>
          <a:lstStyle/>
          <a:p>
            <a:pPr/>
          </a:p>
        </p:txBody>
      </p:sp>
      <p:sp>
        <p:nvSpPr>
          <p:cNvPr id="505" name="TextBox 32"/>
          <p:cNvSpPr txBox="1"/>
          <p:nvPr/>
        </p:nvSpPr>
        <p:spPr>
          <a:xfrm>
            <a:off x="6012429" y="2017929"/>
            <a:ext cx="3285667" cy="459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400">
                <a:solidFill>
                  <a:srgbClr val="FFFF00"/>
                </a:solidFill>
                <a:latin typeface="Bookman Old Style"/>
                <a:ea typeface="Bookman Old Style"/>
                <a:cs typeface="Bookman Old Style"/>
                <a:sym typeface="Bookman Old Style"/>
              </a:defRPr>
            </a:lvl1pPr>
          </a:lstStyle>
          <a:p>
            <a:pPr/>
            <a:r>
              <a:t>Get assistance here </a:t>
            </a:r>
          </a:p>
        </p:txBody>
      </p:sp>
      <p:sp>
        <p:nvSpPr>
          <p:cNvPr id="506" name="Straight Connector 36"/>
          <p:cNvSpPr/>
          <p:nvPr/>
        </p:nvSpPr>
        <p:spPr>
          <a:xfrm flipH="1">
            <a:off x="5936227" y="2506166"/>
            <a:ext cx="1622813" cy="961490"/>
          </a:xfrm>
          <a:prstGeom prst="line">
            <a:avLst/>
          </a:prstGeom>
          <a:ln w="6350">
            <a:solidFill>
              <a:schemeClr val="accent3"/>
            </a:solidFill>
            <a:miter/>
          </a:ln>
        </p:spPr>
        <p:txBody>
          <a:bodyPr lIns="45719" rIns="45719"/>
          <a:lstStyle/>
          <a:p>
            <a:pPr/>
          </a:p>
        </p:txBody>
      </p:sp>
      <p:sp>
        <p:nvSpPr>
          <p:cNvPr id="507" name="Straight Connector 38"/>
          <p:cNvSpPr/>
          <p:nvPr/>
        </p:nvSpPr>
        <p:spPr>
          <a:xfrm flipH="1">
            <a:off x="7535660" y="2519003"/>
            <a:ext cx="4784" cy="994533"/>
          </a:xfrm>
          <a:prstGeom prst="line">
            <a:avLst/>
          </a:prstGeom>
          <a:ln w="6350">
            <a:solidFill>
              <a:schemeClr val="accent3"/>
            </a:solidFill>
            <a:miter/>
          </a:ln>
        </p:spPr>
        <p:txBody>
          <a:bodyPr lIns="45719" rIns="45719"/>
          <a:lstStyle/>
          <a:p>
            <a:pPr/>
          </a:p>
        </p:txBody>
      </p:sp>
      <p:sp>
        <p:nvSpPr>
          <p:cNvPr id="508" name="Straight Connector 40"/>
          <p:cNvSpPr/>
          <p:nvPr/>
        </p:nvSpPr>
        <p:spPr>
          <a:xfrm>
            <a:off x="7559040" y="2544796"/>
            <a:ext cx="1810900" cy="945678"/>
          </a:xfrm>
          <a:prstGeom prst="line">
            <a:avLst/>
          </a:prstGeom>
          <a:ln w="6350">
            <a:solidFill>
              <a:schemeClr val="accent3"/>
            </a:solidFill>
            <a:miter/>
          </a:ln>
        </p:spPr>
        <p:txBody>
          <a:bodyPr lIns="45719" rIns="45719"/>
          <a:lstStyle/>
          <a:p>
            <a:pPr/>
          </a:p>
        </p:txBody>
      </p:sp>
      <p:sp>
        <p:nvSpPr>
          <p:cNvPr id="509" name="Oval 56"/>
          <p:cNvSpPr/>
          <p:nvPr/>
        </p:nvSpPr>
        <p:spPr>
          <a:xfrm>
            <a:off x="5516531" y="3462663"/>
            <a:ext cx="945679" cy="950673"/>
          </a:xfrm>
          <a:prstGeom prst="ellipse">
            <a:avLst/>
          </a:prstGeom>
          <a:solidFill>
            <a:schemeClr val="accent1"/>
          </a:solidFill>
          <a:ln w="19050">
            <a:solidFill>
              <a:schemeClr val="accent6"/>
            </a:solidFill>
            <a:miter/>
          </a:ln>
        </p:spPr>
        <p:txBody>
          <a:bodyPr lIns="45719" rIns="45719" anchor="ctr"/>
          <a:lstStyle/>
          <a:p>
            <a:pPr algn="ctr">
              <a:defRPr>
                <a:solidFill>
                  <a:srgbClr val="FFFFFF"/>
                </a:solidFill>
              </a:defRPr>
            </a:pPr>
          </a:p>
        </p:txBody>
      </p:sp>
      <p:sp>
        <p:nvSpPr>
          <p:cNvPr id="510" name="Oval 57"/>
          <p:cNvSpPr/>
          <p:nvPr/>
        </p:nvSpPr>
        <p:spPr>
          <a:xfrm>
            <a:off x="7086200" y="3462663"/>
            <a:ext cx="1015471" cy="996553"/>
          </a:xfrm>
          <a:prstGeom prst="ellipse">
            <a:avLst/>
          </a:prstGeom>
          <a:solidFill>
            <a:schemeClr val="accent1"/>
          </a:solidFill>
          <a:ln w="19050">
            <a:solidFill>
              <a:schemeClr val="accent6"/>
            </a:solidFill>
            <a:miter/>
          </a:ln>
        </p:spPr>
        <p:txBody>
          <a:bodyPr lIns="45719" rIns="45719" anchor="ctr"/>
          <a:lstStyle/>
          <a:p>
            <a:pPr algn="ctr">
              <a:defRPr>
                <a:solidFill>
                  <a:srgbClr val="FFFFFF"/>
                </a:solidFill>
              </a:defRPr>
            </a:pPr>
          </a:p>
        </p:txBody>
      </p:sp>
      <p:sp>
        <p:nvSpPr>
          <p:cNvPr id="511" name="Oval 59"/>
          <p:cNvSpPr/>
          <p:nvPr/>
        </p:nvSpPr>
        <p:spPr>
          <a:xfrm>
            <a:off x="8862206" y="3490474"/>
            <a:ext cx="1015465" cy="996553"/>
          </a:xfrm>
          <a:prstGeom prst="ellipse">
            <a:avLst/>
          </a:prstGeom>
          <a:solidFill>
            <a:schemeClr val="accent1"/>
          </a:solidFill>
          <a:ln w="19050">
            <a:solidFill>
              <a:schemeClr val="accent6"/>
            </a:solidFill>
            <a:miter/>
          </a:ln>
        </p:spPr>
        <p:txBody>
          <a:bodyPr lIns="45719" rIns="45719" anchor="ctr"/>
          <a:lstStyle/>
          <a:p>
            <a:pPr algn="ctr">
              <a:defRPr>
                <a:solidFill>
                  <a:srgbClr val="FFFFFF"/>
                </a:solidFill>
              </a:defRPr>
            </a:pPr>
          </a:p>
        </p:txBody>
      </p:sp>
      <p:sp>
        <p:nvSpPr>
          <p:cNvPr id="512" name="TextBox 76"/>
          <p:cNvSpPr txBox="1"/>
          <p:nvPr/>
        </p:nvSpPr>
        <p:spPr>
          <a:xfrm>
            <a:off x="5677811" y="3743442"/>
            <a:ext cx="738677" cy="358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solidFill>
                  <a:srgbClr val="FFFFFF"/>
                </a:solidFill>
                <a:latin typeface="Bookman Old Style"/>
                <a:ea typeface="Bookman Old Style"/>
                <a:cs typeface="Bookman Old Style"/>
                <a:sym typeface="Bookman Old Style"/>
              </a:defRPr>
            </a:lvl1pPr>
          </a:lstStyle>
          <a:p>
            <a:pPr/>
            <a:r>
              <a:t>LLM</a:t>
            </a:r>
          </a:p>
        </p:txBody>
      </p:sp>
      <p:sp>
        <p:nvSpPr>
          <p:cNvPr id="513" name="TextBox 77"/>
          <p:cNvSpPr txBox="1"/>
          <p:nvPr/>
        </p:nvSpPr>
        <p:spPr>
          <a:xfrm>
            <a:off x="7248529" y="3779920"/>
            <a:ext cx="737629" cy="358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solidFill>
                  <a:srgbClr val="FFFFFF"/>
                </a:solidFill>
                <a:latin typeface="Bookman Old Style"/>
                <a:ea typeface="Bookman Old Style"/>
                <a:cs typeface="Bookman Old Style"/>
                <a:sym typeface="Bookman Old Style"/>
              </a:defRPr>
            </a:lvl1pPr>
          </a:lstStyle>
          <a:p>
            <a:pPr/>
            <a:r>
              <a:t>DMS</a:t>
            </a:r>
          </a:p>
        </p:txBody>
      </p:sp>
      <p:sp>
        <p:nvSpPr>
          <p:cNvPr id="514" name="TextBox 78"/>
          <p:cNvSpPr txBox="1"/>
          <p:nvPr/>
        </p:nvSpPr>
        <p:spPr>
          <a:xfrm>
            <a:off x="9191592" y="3779920"/>
            <a:ext cx="558801" cy="358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solidFill>
                  <a:srgbClr val="FFFFFF"/>
                </a:solidFill>
                <a:latin typeface="Bookman Old Style"/>
                <a:ea typeface="Bookman Old Style"/>
                <a:cs typeface="Bookman Old Style"/>
                <a:sym typeface="Bookman Old Style"/>
              </a:defRPr>
            </a:lvl1pPr>
          </a:lstStyle>
          <a:p>
            <a:pPr/>
            <a:r>
              <a:t>RL</a:t>
            </a:r>
          </a:p>
        </p:txBody>
      </p:sp>
      <p:pic>
        <p:nvPicPr>
          <p:cNvPr id="515" name="Picture 82" descr="Picture 82"/>
          <p:cNvPicPr>
            <a:picLocks noChangeAspect="1"/>
          </p:cNvPicPr>
          <p:nvPr/>
        </p:nvPicPr>
        <p:blipFill>
          <a:blip r:embed="rId3">
            <a:extLst/>
          </a:blip>
          <a:stretch>
            <a:fillRect/>
          </a:stretch>
        </p:blipFill>
        <p:spPr>
          <a:xfrm>
            <a:off x="5335704" y="5099822"/>
            <a:ext cx="1201048" cy="1058148"/>
          </a:xfrm>
          <a:prstGeom prst="rect">
            <a:avLst/>
          </a:prstGeom>
          <a:ln w="12700">
            <a:miter lim="400000"/>
          </a:ln>
        </p:spPr>
      </p:pic>
      <p:pic>
        <p:nvPicPr>
          <p:cNvPr id="516" name="Picture 86" descr="Picture 86"/>
          <p:cNvPicPr>
            <a:picLocks noChangeAspect="1"/>
          </p:cNvPicPr>
          <p:nvPr/>
        </p:nvPicPr>
        <p:blipFill>
          <a:blip r:embed="rId4">
            <a:extLst/>
          </a:blip>
          <a:srcRect l="0" t="0" r="0" b="13162"/>
          <a:stretch>
            <a:fillRect/>
          </a:stretch>
        </p:blipFill>
        <p:spPr>
          <a:xfrm>
            <a:off x="8693656" y="5026130"/>
            <a:ext cx="1352563" cy="1076193"/>
          </a:xfrm>
          <a:prstGeom prst="rect">
            <a:avLst/>
          </a:prstGeom>
          <a:ln w="12700">
            <a:miter lim="400000"/>
          </a:ln>
        </p:spPr>
      </p:pic>
      <p:sp>
        <p:nvSpPr>
          <p:cNvPr id="517" name="TextBox 89"/>
          <p:cNvSpPr txBox="1"/>
          <p:nvPr/>
        </p:nvSpPr>
        <p:spPr>
          <a:xfrm>
            <a:off x="9626600" y="5099822"/>
            <a:ext cx="504313" cy="24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000"/>
            </a:lvl1pPr>
          </a:lstStyle>
          <a:p>
            <a:pPr/>
            <a:r>
              <a:t>RL’S</a:t>
            </a:r>
          </a:p>
        </p:txBody>
      </p:sp>
      <p:pic>
        <p:nvPicPr>
          <p:cNvPr id="518" name="Picture 91" descr="Picture 91"/>
          <p:cNvPicPr>
            <a:picLocks noChangeAspect="1"/>
          </p:cNvPicPr>
          <p:nvPr/>
        </p:nvPicPr>
        <p:blipFill>
          <a:blip r:embed="rId5">
            <a:extLst/>
          </a:blip>
          <a:stretch>
            <a:fillRect/>
          </a:stretch>
        </p:blipFill>
        <p:spPr>
          <a:xfrm>
            <a:off x="6948743" y="5083121"/>
            <a:ext cx="1314111" cy="1076192"/>
          </a:xfrm>
          <a:prstGeom prst="rect">
            <a:avLst/>
          </a:prstGeom>
          <a:ln w="12700">
            <a:miter lim="400000"/>
          </a:ln>
        </p:spPr>
      </p:pic>
      <p:sp>
        <p:nvSpPr>
          <p:cNvPr id="519" name="Connector: Elbow 93"/>
          <p:cNvSpPr/>
          <p:nvPr/>
        </p:nvSpPr>
        <p:spPr>
          <a:xfrm flipH="1" flipV="1" rot="5400000">
            <a:off x="3958396" y="2340462"/>
            <a:ext cx="4347331" cy="31637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20383" y="21600"/>
                </a:lnTo>
              </a:path>
            </a:pathLst>
          </a:custGeom>
          <a:ln w="6350">
            <a:solidFill>
              <a:schemeClr val="accent6"/>
            </a:solidFill>
            <a:miter/>
            <a:tailEnd type="triangle"/>
          </a:ln>
        </p:spPr>
        <p:txBody>
          <a:bodyPr lIns="45719" rIns="45719" anchor="ctr"/>
          <a:lstStyle/>
          <a:p>
            <a:pPr/>
          </a:p>
        </p:txBody>
      </p:sp>
      <p:sp>
        <p:nvSpPr>
          <p:cNvPr id="520" name="Straight Connector 106"/>
          <p:cNvSpPr/>
          <p:nvPr/>
        </p:nvSpPr>
        <p:spPr>
          <a:xfrm>
            <a:off x="3952240" y="6096001"/>
            <a:ext cx="597949" cy="1"/>
          </a:xfrm>
          <a:prstGeom prst="line">
            <a:avLst/>
          </a:prstGeom>
          <a:ln w="6350">
            <a:solidFill>
              <a:schemeClr val="accent6"/>
            </a:solidFill>
            <a:miter/>
          </a:ln>
        </p:spPr>
        <p:txBody>
          <a:bodyPr lIns="45719" rIns="45719"/>
          <a:lstStyle/>
          <a:p>
            <a:pPr/>
          </a:p>
        </p:txBody>
      </p:sp>
      <p:sp>
        <p:nvSpPr>
          <p:cNvPr id="521" name="Arrow: Right 112"/>
          <p:cNvSpPr/>
          <p:nvPr/>
        </p:nvSpPr>
        <p:spPr>
          <a:xfrm rot="5400000">
            <a:off x="5623466" y="4571912"/>
            <a:ext cx="686489" cy="369333"/>
          </a:xfrm>
          <a:prstGeom prst="rightArrow">
            <a:avLst>
              <a:gd name="adj1" fmla="val 50000"/>
              <a:gd name="adj2" fmla="val 50000"/>
            </a:avLst>
          </a:prstGeom>
          <a:solidFill>
            <a:schemeClr val="accent6"/>
          </a:solidFill>
          <a:ln w="12700">
            <a:solidFill>
              <a:srgbClr val="055F6C"/>
            </a:solidFill>
            <a:miter/>
          </a:ln>
        </p:spPr>
        <p:txBody>
          <a:bodyPr lIns="45719" rIns="45719" anchor="ctr"/>
          <a:lstStyle/>
          <a:p>
            <a:pPr algn="ctr">
              <a:defRPr>
                <a:solidFill>
                  <a:srgbClr val="FFFFFF"/>
                </a:solidFill>
              </a:defRPr>
            </a:pPr>
          </a:p>
        </p:txBody>
      </p:sp>
      <p:sp>
        <p:nvSpPr>
          <p:cNvPr id="522" name="Arrow: Right 113"/>
          <p:cNvSpPr/>
          <p:nvPr/>
        </p:nvSpPr>
        <p:spPr>
          <a:xfrm rot="5400000">
            <a:off x="7264462" y="4573630"/>
            <a:ext cx="598167" cy="369333"/>
          </a:xfrm>
          <a:prstGeom prst="rightArrow">
            <a:avLst>
              <a:gd name="adj1" fmla="val 50000"/>
              <a:gd name="adj2" fmla="val 50000"/>
            </a:avLst>
          </a:prstGeom>
          <a:solidFill>
            <a:schemeClr val="accent6"/>
          </a:solidFill>
          <a:ln w="12700">
            <a:solidFill>
              <a:srgbClr val="055F6C"/>
            </a:solidFill>
            <a:miter/>
          </a:ln>
        </p:spPr>
        <p:txBody>
          <a:bodyPr lIns="45719" rIns="45719" anchor="ctr"/>
          <a:lstStyle/>
          <a:p>
            <a:pPr algn="ctr">
              <a:defRPr>
                <a:solidFill>
                  <a:srgbClr val="FFFFFF"/>
                </a:solidFill>
              </a:defRPr>
            </a:pPr>
          </a:p>
        </p:txBody>
      </p:sp>
      <p:sp>
        <p:nvSpPr>
          <p:cNvPr id="523" name="Arrow: Down 115"/>
          <p:cNvSpPr/>
          <p:nvPr/>
        </p:nvSpPr>
        <p:spPr>
          <a:xfrm>
            <a:off x="9176174" y="4496837"/>
            <a:ext cx="335282" cy="5194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630"/>
                </a:moveTo>
                <a:lnTo>
                  <a:pt x="5400" y="14630"/>
                </a:lnTo>
                <a:lnTo>
                  <a:pt x="5400" y="0"/>
                </a:lnTo>
                <a:lnTo>
                  <a:pt x="16200" y="0"/>
                </a:lnTo>
                <a:lnTo>
                  <a:pt x="16200" y="14630"/>
                </a:lnTo>
                <a:lnTo>
                  <a:pt x="21600" y="14630"/>
                </a:lnTo>
                <a:lnTo>
                  <a:pt x="10800" y="21600"/>
                </a:lnTo>
                <a:close/>
              </a:path>
            </a:pathLst>
          </a:custGeom>
          <a:solidFill>
            <a:schemeClr val="accent6"/>
          </a:solidFill>
          <a:ln w="12700">
            <a:solidFill>
              <a:srgbClr val="055F6C"/>
            </a:solidFill>
            <a:miter/>
          </a:ln>
        </p:spPr>
        <p:txBody>
          <a:bodyPr lIns="45719" rIns="45719" anchor="ctr"/>
          <a:lstStyle/>
          <a:p>
            <a:pPr algn="ctr">
              <a:defRPr>
                <a:solidFill>
                  <a:srgbClr val="FFFFFF"/>
                </a:solidFill>
              </a:defRPr>
            </a:pP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5" name="Footer Placeholder 2"/>
          <p:cNvSpPr txBox="1"/>
          <p:nvPr/>
        </p:nvSpPr>
        <p:spPr>
          <a:xfrm rot="5400000">
            <a:off x="10586847" y="1475168"/>
            <a:ext cx="2679060" cy="2311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b="1" cap="all" spc="400" sz="900">
                <a:solidFill>
                  <a:srgbClr val="FFFFFF"/>
                </a:solidFill>
                <a:latin typeface="Century Gothic"/>
                <a:ea typeface="Century Gothic"/>
                <a:cs typeface="Century Gothic"/>
                <a:sym typeface="Century Gothic"/>
              </a:defRPr>
            </a:lvl1pPr>
          </a:lstStyle>
          <a:p>
            <a:pPr/>
            <a:r>
              <a:t>Mind melders</a:t>
            </a:r>
          </a:p>
        </p:txBody>
      </p:sp>
      <p:sp>
        <p:nvSpPr>
          <p:cNvPr id="526" name="Title 23"/>
          <p:cNvSpPr txBox="1"/>
          <p:nvPr>
            <p:ph type="title"/>
          </p:nvPr>
        </p:nvSpPr>
        <p:spPr>
          <a:xfrm>
            <a:off x="3576529" y="1482398"/>
            <a:ext cx="5502619" cy="580030"/>
          </a:xfrm>
          <a:prstGeom prst="rect">
            <a:avLst/>
          </a:prstGeom>
        </p:spPr>
        <p:txBody>
          <a:bodyPr/>
          <a:lstStyle>
            <a:lvl1pPr>
              <a:defRPr sz="1400"/>
            </a:lvl1pPr>
          </a:lstStyle>
          <a:p>
            <a:pPr/>
            <a:r>
              <a:t>Introducing Our Next-generation chatbot for bank of Baroda</a:t>
            </a:r>
          </a:p>
        </p:txBody>
      </p:sp>
      <p:sp>
        <p:nvSpPr>
          <p:cNvPr id="527" name="Text Placeholder 38"/>
          <p:cNvSpPr txBox="1"/>
          <p:nvPr>
            <p:ph type="body" idx="1"/>
          </p:nvPr>
        </p:nvSpPr>
        <p:spPr>
          <a:xfrm>
            <a:off x="1102272" y="2275730"/>
            <a:ext cx="9282315" cy="4188105"/>
          </a:xfrm>
          <a:prstGeom prst="rect">
            <a:avLst/>
          </a:prstGeom>
        </p:spPr>
        <p:txBody>
          <a:bodyPr/>
          <a:lstStyle/>
          <a:p>
            <a:pPr algn="just" defTabSz="896111">
              <a:defRPr b="1" spc="196" sz="1078">
                <a:solidFill>
                  <a:srgbClr val="FFFF00"/>
                </a:solidFill>
                <a:latin typeface="Bookman Old Style"/>
                <a:ea typeface="Bookman Old Style"/>
                <a:cs typeface="Bookman Old Style"/>
                <a:sym typeface="Bookman Old Style"/>
              </a:defRPr>
            </a:pPr>
            <a:r>
              <a:t>                 </a:t>
            </a:r>
            <a:r>
              <a:rPr spc="231" sz="1274"/>
              <a:t>Revolutionizing Customer Service with Cutting-Edge Technology</a:t>
            </a:r>
          </a:p>
          <a:p>
            <a:pPr algn="just" defTabSz="896111">
              <a:defRPr b="1" spc="196" sz="1176">
                <a:solidFill>
                  <a:srgbClr val="6DEDFF"/>
                </a:solidFill>
                <a:latin typeface="Bookman Old Style"/>
                <a:ea typeface="Bookman Old Style"/>
                <a:cs typeface="Bookman Old Style"/>
                <a:sym typeface="Bookman Old Style"/>
              </a:defRPr>
            </a:pPr>
          </a:p>
          <a:p>
            <a:pPr algn="just" defTabSz="896111">
              <a:defRPr b="1" spc="196" sz="1176">
                <a:solidFill>
                  <a:srgbClr val="6DEDFF"/>
                </a:solidFill>
                <a:latin typeface="Bookman Old Style"/>
                <a:ea typeface="Bookman Old Style"/>
                <a:cs typeface="Bookman Old Style"/>
                <a:sym typeface="Bookman Old Style"/>
              </a:defRPr>
            </a:pPr>
            <a:r>
              <a:t>Leveraging Pre-Trained Large Language Models (LLMs): </a:t>
            </a:r>
            <a:r>
              <a:rPr b="0" spc="196" sz="1078">
                <a:solidFill>
                  <a:srgbClr val="FFFFFF"/>
                </a:solidFill>
              </a:rPr>
              <a:t>Our chatbot will be built on the robust foundations of pre-trained LLMs like Jurassic-1 Jumbo (AI21 Labs) or GPT 4 model. These state-of-the-art models are trained on vast amounts of text data, enabling them to handle a wide range of conversational tasks with remarkable accuracy and efficiency.</a:t>
            </a:r>
            <a:endParaRPr b="0" spc="196" sz="1078">
              <a:solidFill>
                <a:srgbClr val="FFFFFF"/>
              </a:solidFill>
            </a:endParaRPr>
          </a:p>
          <a:p>
            <a:pPr algn="just" defTabSz="896111">
              <a:defRPr b="1" spc="196" sz="1176">
                <a:solidFill>
                  <a:srgbClr val="6DEDFF"/>
                </a:solidFill>
                <a:latin typeface="Bookman Old Style"/>
                <a:ea typeface="Bookman Old Style"/>
                <a:cs typeface="Bookman Old Style"/>
                <a:sym typeface="Bookman Old Style"/>
              </a:defRPr>
            </a:pPr>
            <a:r>
              <a:t>Tailored for Bank of Baroda: </a:t>
            </a:r>
            <a:r>
              <a:rPr b="0" spc="196" sz="1078">
                <a:solidFill>
                  <a:srgbClr val="FFFFFF"/>
                </a:solidFill>
              </a:rPr>
              <a:t>Domain Adaptation To ensure our chatbot understands and addresses the specific needs of Bank of Baroda customers, we fine-tune it using bank-specific data. This includes customer service transcripts, FAQs, product descriptions, and regulatory documents. This fine-tuning process helps the chatbot grasp banking terminology and comprehend the bank’s unique policies and procedures. Leveraging</a:t>
            </a:r>
            <a:r>
              <a:rPr b="0" spc="196" sz="1078">
                <a:solidFill>
                  <a:srgbClr val="FFFFFF"/>
                </a:solidFill>
                <a:latin typeface="Daytona Pro Light"/>
                <a:ea typeface="Daytona Pro Light"/>
                <a:cs typeface="Daytona Pro Light"/>
                <a:sym typeface="Daytona Pro Light"/>
              </a:rPr>
              <a:t> advanced LLM capabilities and a robust Dialog Management System (DMS), we enhance user experience with efficient, secure, and compliant banking services.</a:t>
            </a:r>
          </a:p>
        </p:txBody>
      </p:sp>
      <p:sp>
        <p:nvSpPr>
          <p:cNvPr id="528" name="Slide Number Placeholder 3"/>
          <p:cNvSpPr txBox="1"/>
          <p:nvPr>
            <p:ph type="sldNum" sz="quarter" idx="2"/>
          </p:nvPr>
        </p:nvSpPr>
        <p:spPr>
          <a:xfrm>
            <a:off x="11847780" y="3288448"/>
            <a:ext cx="21715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0" name="Footer Placeholder 2"/>
          <p:cNvSpPr txBox="1"/>
          <p:nvPr/>
        </p:nvSpPr>
        <p:spPr>
          <a:xfrm rot="5400000">
            <a:off x="10586847" y="1475168"/>
            <a:ext cx="2679060" cy="2311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b="1" cap="all" spc="400" sz="900">
                <a:solidFill>
                  <a:srgbClr val="FFFFFF"/>
                </a:solidFill>
                <a:latin typeface="Century Gothic"/>
                <a:ea typeface="Century Gothic"/>
                <a:cs typeface="Century Gothic"/>
                <a:sym typeface="Century Gothic"/>
              </a:defRPr>
            </a:lvl1pPr>
          </a:lstStyle>
          <a:p>
            <a:pPr/>
            <a:r>
              <a:t>Mind melders</a:t>
            </a:r>
          </a:p>
        </p:txBody>
      </p:sp>
      <p:sp>
        <p:nvSpPr>
          <p:cNvPr id="531" name="Title 23"/>
          <p:cNvSpPr txBox="1"/>
          <p:nvPr>
            <p:ph type="title"/>
          </p:nvPr>
        </p:nvSpPr>
        <p:spPr>
          <a:xfrm>
            <a:off x="3598982" y="1538530"/>
            <a:ext cx="5502619" cy="580030"/>
          </a:xfrm>
          <a:prstGeom prst="rect">
            <a:avLst/>
          </a:prstGeom>
        </p:spPr>
        <p:txBody>
          <a:bodyPr/>
          <a:lstStyle>
            <a:lvl1pPr>
              <a:defRPr sz="1400"/>
            </a:lvl1pPr>
          </a:lstStyle>
          <a:p>
            <a:pPr/>
            <a:r>
              <a:t>Introducing Our Next-generation chatbot for bank of Baroda</a:t>
            </a:r>
          </a:p>
        </p:txBody>
      </p:sp>
      <p:sp>
        <p:nvSpPr>
          <p:cNvPr id="532" name="Text Placeholder 38"/>
          <p:cNvSpPr txBox="1"/>
          <p:nvPr>
            <p:ph type="body" idx="1"/>
          </p:nvPr>
        </p:nvSpPr>
        <p:spPr>
          <a:xfrm>
            <a:off x="1102272" y="2354316"/>
            <a:ext cx="9029701" cy="4215354"/>
          </a:xfrm>
          <a:prstGeom prst="rect">
            <a:avLst/>
          </a:prstGeom>
        </p:spPr>
        <p:txBody>
          <a:bodyPr/>
          <a:lstStyle/>
          <a:p>
            <a:pPr lvl="2" marL="0" indent="1040130" algn="just">
              <a:buSzTx/>
              <a:buNone/>
              <a:defRPr b="1" spc="236" sz="1300">
                <a:solidFill>
                  <a:srgbClr val="FFFF00"/>
                </a:solidFill>
                <a:latin typeface="Bookman Old Style"/>
                <a:ea typeface="Bookman Old Style"/>
                <a:cs typeface="Bookman Old Style"/>
                <a:sym typeface="Bookman Old Style"/>
              </a:defRPr>
            </a:pPr>
            <a:r>
              <a:t> Revolutionizing Customer Service with Cutting-Edge Technology</a:t>
            </a:r>
          </a:p>
          <a:p>
            <a:pPr algn="just">
              <a:defRPr b="1" sz="1200">
                <a:solidFill>
                  <a:srgbClr val="6DEDFF"/>
                </a:solidFill>
                <a:latin typeface="Bookman Old Style"/>
                <a:ea typeface="Bookman Old Style"/>
                <a:cs typeface="Bookman Old Style"/>
                <a:sym typeface="Bookman Old Style"/>
              </a:defRPr>
            </a:pPr>
          </a:p>
          <a:p>
            <a:pPr algn="just">
              <a:defRPr b="1" sz="1200">
                <a:solidFill>
                  <a:srgbClr val="6DEDFF"/>
                </a:solidFill>
                <a:latin typeface="Bookman Old Style"/>
                <a:ea typeface="Bookman Old Style"/>
                <a:cs typeface="Bookman Old Style"/>
                <a:sym typeface="Bookman Old Style"/>
              </a:defRPr>
            </a:pPr>
            <a:r>
              <a:t>Continuous Improvement with Reinforcement Learning (RL): </a:t>
            </a:r>
            <a:r>
              <a:rPr b="0" sz="1100">
                <a:solidFill>
                  <a:srgbClr val="FFFFFF"/>
                </a:solidFill>
              </a:rPr>
              <a:t>We implement Reinforcement Learning to continually enhance our chatbot’s performance. By learning from user interactions and feedback, the RL system enables the chatbot to adapt and refine its responses over time, ensuring it remains accurate and effective.</a:t>
            </a:r>
            <a:endParaRPr b="0" sz="1100">
              <a:solidFill>
                <a:srgbClr val="FFFFFF"/>
              </a:solidFill>
            </a:endParaRPr>
          </a:p>
          <a:p>
            <a:pPr algn="just">
              <a:defRPr sz="1100">
                <a:latin typeface="Bookman Old Style"/>
                <a:ea typeface="Bookman Old Style"/>
                <a:cs typeface="Bookman Old Style"/>
                <a:sym typeface="Bookman Old Style"/>
              </a:defRPr>
            </a:pPr>
          </a:p>
          <a:p>
            <a:pPr algn="just">
              <a:defRPr b="1" sz="1200">
                <a:solidFill>
                  <a:srgbClr val="6DEDFF"/>
                </a:solidFill>
                <a:latin typeface="Bookman Old Style"/>
                <a:ea typeface="Bookman Old Style"/>
                <a:cs typeface="Bookman Old Style"/>
                <a:sym typeface="Bookman Old Style"/>
              </a:defRPr>
            </a:pPr>
            <a:r>
              <a:t>Human-in-the-Loop (HITL) for Complex Queries: </a:t>
            </a:r>
            <a:r>
              <a:rPr b="0" sz="1100">
                <a:solidFill>
                  <a:srgbClr val="FFFFFF"/>
                </a:solidFill>
              </a:rPr>
              <a:t>To guarantee a comprehensive support system, we incorporate a Human-in-the-Loop mechanism. This allows human agents to step in when the chatbot encounters complex issues that require human judgment. This hybrid approach ensures that all customer inquiries, no matter how intricate, are resolved satisfactorily.</a:t>
            </a:r>
          </a:p>
        </p:txBody>
      </p:sp>
      <p:sp>
        <p:nvSpPr>
          <p:cNvPr id="533" name="Slide Number Placeholder 3"/>
          <p:cNvSpPr txBox="1"/>
          <p:nvPr>
            <p:ph type="sldNum" sz="quarter" idx="2"/>
          </p:nvPr>
        </p:nvSpPr>
        <p:spPr>
          <a:xfrm>
            <a:off x="11847780" y="3288448"/>
            <a:ext cx="21715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5" name="Footer Placeholder 2"/>
          <p:cNvSpPr txBox="1"/>
          <p:nvPr/>
        </p:nvSpPr>
        <p:spPr>
          <a:xfrm rot="5400000">
            <a:off x="10586847" y="1475168"/>
            <a:ext cx="2679060" cy="231141"/>
          </a:xfrm>
          <a:prstGeom prst="rect">
            <a:avLst/>
          </a:prstGeom>
          <a:ln w="12700">
            <a:miter lim="400000"/>
          </a:ln>
          <a:extLst>
            <a:ext uri="{C572A759-6A51-4108-AA02-DFA0A04FC94B}">
              <ma14:wrappingTextBoxFlag xmlns:ma14="http://schemas.microsoft.com/office/mac/drawingml/2011/main" val="1"/>
            </a:ext>
          </a:extLst>
        </p:spPr>
        <p:txBody>
          <a:bodyPr lIns="45719" rIns="45719" anchor="ctr">
            <a:spAutoFit/>
          </a:bodyPr>
          <a:lstStyle>
            <a:lvl1pPr algn="r">
              <a:defRPr b="1" cap="all" spc="400" sz="900">
                <a:solidFill>
                  <a:srgbClr val="FFFFFF"/>
                </a:solidFill>
                <a:latin typeface="Century Gothic"/>
                <a:ea typeface="Century Gothic"/>
                <a:cs typeface="Century Gothic"/>
                <a:sym typeface="Century Gothic"/>
              </a:defRPr>
            </a:lvl1pPr>
          </a:lstStyle>
          <a:p>
            <a:pPr/>
            <a:r>
              <a:t>Mind melders</a:t>
            </a:r>
          </a:p>
        </p:txBody>
      </p:sp>
      <p:sp>
        <p:nvSpPr>
          <p:cNvPr id="536" name="Title 23"/>
          <p:cNvSpPr txBox="1"/>
          <p:nvPr>
            <p:ph type="title"/>
          </p:nvPr>
        </p:nvSpPr>
        <p:spPr>
          <a:xfrm>
            <a:off x="3610207" y="1459945"/>
            <a:ext cx="6510537" cy="580029"/>
          </a:xfrm>
          <a:prstGeom prst="rect">
            <a:avLst/>
          </a:prstGeom>
        </p:spPr>
        <p:txBody>
          <a:bodyPr/>
          <a:lstStyle/>
          <a:p>
            <a:pPr/>
            <a:r>
              <a:t>Why choose AEGIS !!!</a:t>
            </a:r>
          </a:p>
        </p:txBody>
      </p:sp>
      <p:sp>
        <p:nvSpPr>
          <p:cNvPr id="537" name="Text Placeholder 38"/>
          <p:cNvSpPr txBox="1"/>
          <p:nvPr>
            <p:ph type="body" idx="1"/>
          </p:nvPr>
        </p:nvSpPr>
        <p:spPr>
          <a:xfrm>
            <a:off x="1091046" y="2464636"/>
            <a:ext cx="9574670" cy="4044231"/>
          </a:xfrm>
          <a:prstGeom prst="rect">
            <a:avLst/>
          </a:prstGeom>
        </p:spPr>
        <p:txBody>
          <a:bodyPr/>
          <a:lstStyle/>
          <a:p>
            <a:pPr lvl="8" marL="0" indent="3860800" algn="just">
              <a:lnSpc>
                <a:spcPct val="200000"/>
              </a:lnSpc>
              <a:spcBef>
                <a:spcPts val="0"/>
              </a:spcBef>
              <a:buSzTx/>
              <a:buFontTx/>
              <a:buNone/>
              <a:defRPr b="1" spc="200" sz="1600">
                <a:solidFill>
                  <a:srgbClr val="6DEDFF"/>
                </a:solidFill>
                <a:latin typeface="Century Gothic"/>
                <a:ea typeface="Century Gothic"/>
                <a:cs typeface="Century Gothic"/>
                <a:sym typeface="Century Gothic"/>
              </a:defRPr>
            </a:pPr>
            <a:r>
              <a:t>  Key Features</a:t>
            </a:r>
          </a:p>
          <a:p>
            <a:pPr algn="just">
              <a:defRPr b="1" sz="1200">
                <a:solidFill>
                  <a:srgbClr val="6DEDFF"/>
                </a:solidFill>
                <a:latin typeface="Bookman Old Style"/>
                <a:ea typeface="Bookman Old Style"/>
                <a:cs typeface="Bookman Old Style"/>
                <a:sym typeface="Bookman Old Style"/>
              </a:defRPr>
            </a:pPr>
          </a:p>
          <a:p>
            <a:pPr algn="just">
              <a:defRPr b="1" sz="1200">
                <a:solidFill>
                  <a:srgbClr val="6DEDFF"/>
                </a:solidFill>
                <a:latin typeface="Bookman Old Style"/>
                <a:ea typeface="Bookman Old Style"/>
                <a:cs typeface="Bookman Old Style"/>
                <a:sym typeface="Bookman Old Style"/>
              </a:defRPr>
            </a:pPr>
            <a:r>
              <a:t>High Precision Responses:</a:t>
            </a:r>
            <a:r>
              <a:rPr b="0" sz="1100">
                <a:solidFill>
                  <a:srgbClr val="FFFFFF"/>
                </a:solidFill>
              </a:rPr>
              <a:t> Leveraging advanced AI algorithms, our chatbot consistently delivers accurate answers to your questions, minimizing the chances of errors.</a:t>
            </a:r>
            <a:endParaRPr b="0" sz="1100">
              <a:solidFill>
                <a:srgbClr val="FFFFFF"/>
              </a:solidFill>
            </a:endParaRPr>
          </a:p>
          <a:p>
            <a:pPr algn="just">
              <a:defRPr b="1" sz="1200">
                <a:solidFill>
                  <a:srgbClr val="6DEDFF"/>
                </a:solidFill>
                <a:latin typeface="Bookman Old Style"/>
                <a:ea typeface="Bookman Old Style"/>
                <a:cs typeface="Bookman Old Style"/>
                <a:sym typeface="Bookman Old Style"/>
              </a:defRPr>
            </a:pPr>
            <a:r>
              <a:t>24/7 Availability: </a:t>
            </a:r>
            <a:r>
              <a:rPr b="0" sz="1100">
                <a:solidFill>
                  <a:srgbClr val="FFFFFF"/>
                </a:solidFill>
              </a:rPr>
              <a:t>Our chatbot is available round-the-clock, providing immediate assistance whenever you need it, without any waiting time.</a:t>
            </a:r>
            <a:endParaRPr b="0" sz="1100">
              <a:solidFill>
                <a:srgbClr val="FFFFFF"/>
              </a:solidFill>
            </a:endParaRPr>
          </a:p>
          <a:p>
            <a:pPr algn="just">
              <a:defRPr b="1" sz="1200">
                <a:solidFill>
                  <a:srgbClr val="6DEDFF"/>
                </a:solidFill>
                <a:latin typeface="Bookman Old Style"/>
                <a:ea typeface="Bookman Old Style"/>
                <a:cs typeface="Bookman Old Style"/>
                <a:sym typeface="Bookman Old Style"/>
              </a:defRPr>
            </a:pPr>
            <a:r>
              <a:t>User-Friendly Interface: </a:t>
            </a:r>
            <a:r>
              <a:rPr b="0" sz="1100">
                <a:solidFill>
                  <a:srgbClr val="FFFFFF"/>
                </a:solidFill>
              </a:rPr>
              <a:t>Designed with the user in mind, our chatbot is intuitive and easy to navigate, ensuring a seamless interaction every time.</a:t>
            </a:r>
            <a:endParaRPr b="0" sz="1100">
              <a:solidFill>
                <a:srgbClr val="FFFFFF"/>
              </a:solidFill>
            </a:endParaRPr>
          </a:p>
          <a:p>
            <a:pPr algn="just">
              <a:defRPr b="1" sz="1200">
                <a:solidFill>
                  <a:srgbClr val="6DEDFF"/>
                </a:solidFill>
                <a:latin typeface="Bookman Old Style"/>
                <a:ea typeface="Bookman Old Style"/>
                <a:cs typeface="Bookman Old Style"/>
                <a:sym typeface="Bookman Old Style"/>
              </a:defRPr>
            </a:pPr>
            <a:r>
              <a:t>Continuous Learning: </a:t>
            </a:r>
            <a:r>
              <a:rPr b="0" sz="1100">
                <a:solidFill>
                  <a:srgbClr val="FFFFFF"/>
                </a:solidFill>
              </a:rPr>
              <a:t>Our chatbot constantly learns from interactions, continually improving its accuracy and understanding to better serve you.</a:t>
            </a:r>
          </a:p>
        </p:txBody>
      </p:sp>
      <p:sp>
        <p:nvSpPr>
          <p:cNvPr id="538" name="Slide Number Placeholder 3"/>
          <p:cNvSpPr txBox="1"/>
          <p:nvPr>
            <p:ph type="sldNum" sz="quarter" idx="2"/>
          </p:nvPr>
        </p:nvSpPr>
        <p:spPr>
          <a:xfrm>
            <a:off x="11847780" y="3288448"/>
            <a:ext cx="217151" cy="33274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2B0348"/>
      </a:lt1>
      <a:dk2>
        <a:srgbClr val="A7A7A7"/>
      </a:dk2>
      <a:lt2>
        <a:srgbClr val="535353"/>
      </a:lt2>
      <a:accent1>
        <a:srgbClr val="2B0348"/>
      </a:accent1>
      <a:accent2>
        <a:srgbClr val="763788"/>
      </a:accent2>
      <a:accent3>
        <a:srgbClr val="EF050C"/>
      </a:accent3>
      <a:accent4>
        <a:srgbClr val="B01E4C"/>
      </a:accent4>
      <a:accent5>
        <a:srgbClr val="0565FA"/>
      </a:accent5>
      <a:accent6>
        <a:srgbClr val="0BE1FF"/>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Daytona Pro Light"/>
            <a:ea typeface="Daytona Pro Light"/>
            <a:cs typeface="Daytona Pro Light"/>
            <a:sym typeface="Daytona Pro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Daytona Pro Light"/>
            <a:ea typeface="Daytona Pro Light"/>
            <a:cs typeface="Daytona Pro Light"/>
            <a:sym typeface="Daytona Pro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2B0348"/>
      </a:accent1>
      <a:accent2>
        <a:srgbClr val="763788"/>
      </a:accent2>
      <a:accent3>
        <a:srgbClr val="EF050C"/>
      </a:accent3>
      <a:accent4>
        <a:srgbClr val="B01E4C"/>
      </a:accent4>
      <a:accent5>
        <a:srgbClr val="0565FA"/>
      </a:accent5>
      <a:accent6>
        <a:srgbClr val="0BE1FF"/>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Daytona Pro Light"/>
            <a:ea typeface="Daytona Pro Light"/>
            <a:cs typeface="Daytona Pro Light"/>
            <a:sym typeface="Daytona Pro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Daytona Pro Light"/>
            <a:ea typeface="Daytona Pro Light"/>
            <a:cs typeface="Daytona Pro Light"/>
            <a:sym typeface="Daytona Pro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